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5" r:id="rId1"/>
  </p:sldMasterIdLst>
  <p:notesMasterIdLst>
    <p:notesMasterId r:id="rId24"/>
  </p:notesMasterIdLst>
  <p:sldIdLst>
    <p:sldId id="283" r:id="rId2"/>
    <p:sldId id="313" r:id="rId3"/>
    <p:sldId id="307" r:id="rId4"/>
    <p:sldId id="308" r:id="rId5"/>
    <p:sldId id="306" r:id="rId6"/>
    <p:sldId id="312" r:id="rId7"/>
    <p:sldId id="314" r:id="rId8"/>
    <p:sldId id="315" r:id="rId9"/>
    <p:sldId id="316" r:id="rId10"/>
    <p:sldId id="311" r:id="rId11"/>
    <p:sldId id="318" r:id="rId12"/>
    <p:sldId id="309" r:id="rId13"/>
    <p:sldId id="292" r:id="rId14"/>
    <p:sldId id="317" r:id="rId15"/>
    <p:sldId id="294" r:id="rId16"/>
    <p:sldId id="293" r:id="rId17"/>
    <p:sldId id="301" r:id="rId18"/>
    <p:sldId id="302" r:id="rId19"/>
    <p:sldId id="304" r:id="rId20"/>
    <p:sldId id="303" r:id="rId21"/>
    <p:sldId id="297" r:id="rId22"/>
    <p:sldId id="298" r:id="rId23"/>
  </p:sldIdLst>
  <p:sldSz cx="9144000" cy="6858000" type="screen4x3"/>
  <p:notesSz cx="6991350" cy="928211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13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308F2-ED25-44AD-BD16-EC4D8CA35F01}" type="doc">
      <dgm:prSet loTypeId="urn:microsoft.com/office/officeart/2005/8/layout/vList3" loCatId="list" qsTypeId="urn:microsoft.com/office/officeart/2005/8/quickstyle/simple3" qsCatId="simple" csTypeId="urn:microsoft.com/office/officeart/2005/8/colors/accent3_2" csCatId="accent3" phldr="1"/>
      <dgm:spPr/>
      <dgm:t>
        <a:bodyPr/>
        <a:lstStyle/>
        <a:p>
          <a:endParaRPr lang="en-US"/>
        </a:p>
      </dgm:t>
    </dgm:pt>
    <dgm:pt modelId="{9F34C96D-16D0-4A9E-B3F8-DE80132DBA5D}">
      <dgm:prSet/>
      <dgm:spPr/>
      <dgm:t>
        <a:bodyPr/>
        <a:lstStyle/>
        <a:p>
          <a:pPr algn="r"/>
          <a:r>
            <a:rPr lang="ar-SA" dirty="0"/>
            <a:t>قد يكون المرشحون أفراد أو فريق من الأفراد أو المنظمات داخل المستشفى و / أو في المجتمع.</a:t>
          </a:r>
          <a:endParaRPr lang="en-US" dirty="0"/>
        </a:p>
      </dgm:t>
    </dgm:pt>
    <dgm:pt modelId="{4F5C6997-0333-4E11-8A7D-79E3883357A3}" type="parTrans" cxnId="{327E2D62-584C-4130-827D-22E2F13B1565}">
      <dgm:prSet/>
      <dgm:spPr/>
      <dgm:t>
        <a:bodyPr/>
        <a:lstStyle/>
        <a:p>
          <a:endParaRPr lang="en-US"/>
        </a:p>
      </dgm:t>
    </dgm:pt>
    <dgm:pt modelId="{1F81D064-EEFF-4173-BD9F-8699AA7E3417}" type="sibTrans" cxnId="{327E2D62-584C-4130-827D-22E2F13B1565}">
      <dgm:prSet/>
      <dgm:spPr/>
      <dgm:t>
        <a:bodyPr/>
        <a:lstStyle/>
        <a:p>
          <a:endParaRPr lang="en-US"/>
        </a:p>
      </dgm:t>
    </dgm:pt>
    <dgm:pt modelId="{953D6F9C-7651-4DA3-ABEC-E519B1E54F75}">
      <dgm:prSet/>
      <dgm:spPr/>
      <dgm:t>
        <a:bodyPr/>
        <a:lstStyle/>
        <a:p>
          <a:pPr algn="r"/>
          <a:r>
            <a:rPr lang="ar-SA" dirty="0"/>
            <a:t>يجب أن يظهر المرشحون التزامًا استثنائيًا بتحسين سلامة المرضى داخل مؤسسة و / أو في منظمة مجتمعية.</a:t>
          </a:r>
          <a:endParaRPr lang="en-US" dirty="0"/>
        </a:p>
      </dgm:t>
    </dgm:pt>
    <dgm:pt modelId="{F41C748A-96CF-44D0-AB54-F5DB8495292D}" type="parTrans" cxnId="{973ED31C-E72E-4839-8979-14908DD99533}">
      <dgm:prSet/>
      <dgm:spPr/>
      <dgm:t>
        <a:bodyPr/>
        <a:lstStyle/>
        <a:p>
          <a:endParaRPr lang="en-US"/>
        </a:p>
      </dgm:t>
    </dgm:pt>
    <dgm:pt modelId="{CD4AEDC9-2F93-4B51-A849-35A8F2C6DAFA}" type="sibTrans" cxnId="{973ED31C-E72E-4839-8979-14908DD99533}">
      <dgm:prSet/>
      <dgm:spPr/>
      <dgm:t>
        <a:bodyPr/>
        <a:lstStyle/>
        <a:p>
          <a:endParaRPr lang="en-US"/>
        </a:p>
      </dgm:t>
    </dgm:pt>
    <dgm:pt modelId="{5A47FBD8-03FA-440A-8376-8C9BBD31F492}">
      <dgm:prSet/>
      <dgm:spPr/>
      <dgm:t>
        <a:bodyPr/>
        <a:lstStyle/>
        <a:p>
          <a:pPr algn="r"/>
          <a:r>
            <a:rPr lang="ar-SA" dirty="0"/>
            <a:t>يجب أن يظهر المرشحون مهارة قيادية بارزة لهدف تحسين سلامة المرضى ، وتحسين جودة الرعاية ، أو الحد من الأخطاء الطبية في ممارسة الطب.</a:t>
          </a:r>
          <a:endParaRPr lang="en-US" dirty="0"/>
        </a:p>
      </dgm:t>
    </dgm:pt>
    <dgm:pt modelId="{1F5708E4-46BB-44DD-B40C-D6877D7D6258}" type="parTrans" cxnId="{638989B0-38F1-450A-8F94-4104A144050E}">
      <dgm:prSet/>
      <dgm:spPr/>
      <dgm:t>
        <a:bodyPr/>
        <a:lstStyle/>
        <a:p>
          <a:endParaRPr lang="en-US"/>
        </a:p>
      </dgm:t>
    </dgm:pt>
    <dgm:pt modelId="{53650066-3380-434B-A703-04A4FAA5791C}" type="sibTrans" cxnId="{638989B0-38F1-450A-8F94-4104A144050E}">
      <dgm:prSet/>
      <dgm:spPr/>
      <dgm:t>
        <a:bodyPr/>
        <a:lstStyle/>
        <a:p>
          <a:endParaRPr lang="en-US"/>
        </a:p>
      </dgm:t>
    </dgm:pt>
    <dgm:pt modelId="{EB63FFEB-4D43-49D6-840A-9FD0E45525E6}">
      <dgm:prSet/>
      <dgm:spPr/>
      <dgm:t>
        <a:bodyPr/>
        <a:lstStyle/>
        <a:p>
          <a:pPr algn="r"/>
          <a:r>
            <a:rPr lang="ar-SA" dirty="0"/>
            <a:t>نبغي أن يظهر المرشحون الالتزام بالتواصل بين المهنيين الصحيين وفيما بينهم ، وكذلك مع المريض وعائلته حسب مايناسب.</a:t>
          </a:r>
          <a:endParaRPr lang="en-US" dirty="0"/>
        </a:p>
      </dgm:t>
    </dgm:pt>
    <dgm:pt modelId="{AC230103-2CFF-46DD-9C58-0CCDFE7706A4}" type="parTrans" cxnId="{C1F1E11C-EE18-4037-B5DA-C4534C79942A}">
      <dgm:prSet/>
      <dgm:spPr/>
      <dgm:t>
        <a:bodyPr/>
        <a:lstStyle/>
        <a:p>
          <a:endParaRPr lang="en-US"/>
        </a:p>
      </dgm:t>
    </dgm:pt>
    <dgm:pt modelId="{40942CAB-86C7-4773-BF32-52367143A8AF}" type="sibTrans" cxnId="{C1F1E11C-EE18-4037-B5DA-C4534C79942A}">
      <dgm:prSet/>
      <dgm:spPr/>
      <dgm:t>
        <a:bodyPr/>
        <a:lstStyle/>
        <a:p>
          <a:endParaRPr lang="en-US"/>
        </a:p>
      </dgm:t>
    </dgm:pt>
    <dgm:pt modelId="{E9F2C542-94CA-4BBA-BA64-65B2B3C620C2}">
      <dgm:prSet/>
      <dgm:spPr/>
      <dgm:t>
        <a:bodyPr/>
        <a:lstStyle/>
        <a:p>
          <a:pPr algn="r"/>
          <a:r>
            <a:rPr lang="ar-SA" dirty="0"/>
            <a:t>وسيتم تقييم المرشحين على مساهمتهم المحتملة في سلامة المرضى في كل من المركز ومجتمع الرعاية الصحية ككل.</a:t>
          </a:r>
          <a:endParaRPr lang="en-US" dirty="0"/>
        </a:p>
      </dgm:t>
    </dgm:pt>
    <dgm:pt modelId="{F9A7DB57-C1CD-405A-B7FB-77AC856C039D}" type="parTrans" cxnId="{FA4EEB68-D477-4352-93A2-DBBB653FDD03}">
      <dgm:prSet/>
      <dgm:spPr/>
      <dgm:t>
        <a:bodyPr/>
        <a:lstStyle/>
        <a:p>
          <a:endParaRPr lang="en-US"/>
        </a:p>
      </dgm:t>
    </dgm:pt>
    <dgm:pt modelId="{1959C29B-1FC1-4634-96BB-1641F4FA05C8}" type="sibTrans" cxnId="{FA4EEB68-D477-4352-93A2-DBBB653FDD03}">
      <dgm:prSet/>
      <dgm:spPr/>
      <dgm:t>
        <a:bodyPr/>
        <a:lstStyle/>
        <a:p>
          <a:endParaRPr lang="en-US"/>
        </a:p>
      </dgm:t>
    </dgm:pt>
    <dgm:pt modelId="{E3AD4457-79CB-496F-A675-596B87DD9C73}">
      <dgm:prSet/>
      <dgm:spPr/>
      <dgm:t>
        <a:bodyPr/>
        <a:lstStyle/>
        <a:p>
          <a:pPr algn="r"/>
          <a:r>
            <a:rPr lang="ar-SA" dirty="0"/>
            <a:t>النزاهة الشخصية العالية والتميز المهني سوف يجسدان المرشحين.</a:t>
          </a:r>
          <a:endParaRPr lang="en-US" dirty="0"/>
        </a:p>
      </dgm:t>
    </dgm:pt>
    <dgm:pt modelId="{90F8480B-920B-4855-85A4-DA03F18B7214}" type="parTrans" cxnId="{AC5E8199-F20C-4B0F-8732-E7A517AB5681}">
      <dgm:prSet/>
      <dgm:spPr/>
      <dgm:t>
        <a:bodyPr/>
        <a:lstStyle/>
        <a:p>
          <a:endParaRPr lang="en-US"/>
        </a:p>
      </dgm:t>
    </dgm:pt>
    <dgm:pt modelId="{54D14FC7-126A-4827-BCAB-34A8450E6C36}" type="sibTrans" cxnId="{AC5E8199-F20C-4B0F-8732-E7A517AB5681}">
      <dgm:prSet/>
      <dgm:spPr/>
      <dgm:t>
        <a:bodyPr/>
        <a:lstStyle/>
        <a:p>
          <a:endParaRPr lang="en-US"/>
        </a:p>
      </dgm:t>
    </dgm:pt>
    <dgm:pt modelId="{1B953EE0-D936-4C2D-8F05-E687611AA46E}" type="pres">
      <dgm:prSet presAssocID="{44D308F2-ED25-44AD-BD16-EC4D8CA35F01}" presName="linearFlow" presStyleCnt="0">
        <dgm:presLayoutVars>
          <dgm:dir/>
          <dgm:resizeHandles val="exact"/>
        </dgm:presLayoutVars>
      </dgm:prSet>
      <dgm:spPr/>
    </dgm:pt>
    <dgm:pt modelId="{71CAD06D-1C67-475F-B21C-8FF0E4BE85C8}" type="pres">
      <dgm:prSet presAssocID="{9F34C96D-16D0-4A9E-B3F8-DE80132DBA5D}" presName="composite" presStyleCnt="0"/>
      <dgm:spPr/>
    </dgm:pt>
    <dgm:pt modelId="{AC8E3B39-E17A-4938-B1E9-F6467939D88A}" type="pres">
      <dgm:prSet presAssocID="{9F34C96D-16D0-4A9E-B3F8-DE80132DBA5D}"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0317181D-932F-4B6D-9EAB-584404141A22}" type="pres">
      <dgm:prSet presAssocID="{9F34C96D-16D0-4A9E-B3F8-DE80132DBA5D}" presName="txShp" presStyleLbl="node1" presStyleIdx="0" presStyleCnt="6">
        <dgm:presLayoutVars>
          <dgm:bulletEnabled val="1"/>
        </dgm:presLayoutVars>
      </dgm:prSet>
      <dgm:spPr/>
    </dgm:pt>
    <dgm:pt modelId="{BC6059A4-2E61-4CF7-8088-DA875C2CAFCC}" type="pres">
      <dgm:prSet presAssocID="{1F81D064-EEFF-4173-BD9F-8699AA7E3417}" presName="spacing" presStyleCnt="0"/>
      <dgm:spPr/>
    </dgm:pt>
    <dgm:pt modelId="{E964DF8D-9CBF-4D3B-9B8A-6BD584EC291A}" type="pres">
      <dgm:prSet presAssocID="{953D6F9C-7651-4DA3-ABEC-E519B1E54F75}" presName="composite" presStyleCnt="0"/>
      <dgm:spPr/>
    </dgm:pt>
    <dgm:pt modelId="{4241241C-3A92-435B-93C0-77536AF90150}" type="pres">
      <dgm:prSet presAssocID="{953D6F9C-7651-4DA3-ABEC-E519B1E54F75}" presName="imgShp" presStyleLbl="fgImgPlace1" presStyleIdx="1"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087069A1-FBC5-42F7-99D8-F013F6A1E75F}" type="pres">
      <dgm:prSet presAssocID="{953D6F9C-7651-4DA3-ABEC-E519B1E54F75}" presName="txShp" presStyleLbl="node1" presStyleIdx="1" presStyleCnt="6">
        <dgm:presLayoutVars>
          <dgm:bulletEnabled val="1"/>
        </dgm:presLayoutVars>
      </dgm:prSet>
      <dgm:spPr/>
    </dgm:pt>
    <dgm:pt modelId="{56697360-75D1-4793-A78B-2DBE8788D0B7}" type="pres">
      <dgm:prSet presAssocID="{CD4AEDC9-2F93-4B51-A849-35A8F2C6DAFA}" presName="spacing" presStyleCnt="0"/>
      <dgm:spPr/>
    </dgm:pt>
    <dgm:pt modelId="{768DF9F1-FB57-4158-A705-D4CDE36EF72A}" type="pres">
      <dgm:prSet presAssocID="{5A47FBD8-03FA-440A-8376-8C9BBD31F492}" presName="composite" presStyleCnt="0"/>
      <dgm:spPr/>
    </dgm:pt>
    <dgm:pt modelId="{1DB81A09-F448-4ED2-B8EE-1D831B79BDC4}" type="pres">
      <dgm:prSet presAssocID="{5A47FBD8-03FA-440A-8376-8C9BBD31F492}" presName="imgShp" presStyleLbl="fgImgPlace1" presStyleIdx="2"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A3B00211-D6C7-4E03-9A5F-3D0B8BE79767}" type="pres">
      <dgm:prSet presAssocID="{5A47FBD8-03FA-440A-8376-8C9BBD31F492}" presName="txShp" presStyleLbl="node1" presStyleIdx="2" presStyleCnt="6">
        <dgm:presLayoutVars>
          <dgm:bulletEnabled val="1"/>
        </dgm:presLayoutVars>
      </dgm:prSet>
      <dgm:spPr/>
    </dgm:pt>
    <dgm:pt modelId="{9344298D-67B6-4384-BB05-869FB077C368}" type="pres">
      <dgm:prSet presAssocID="{53650066-3380-434B-A703-04A4FAA5791C}" presName="spacing" presStyleCnt="0"/>
      <dgm:spPr/>
    </dgm:pt>
    <dgm:pt modelId="{66DAC02C-8B1D-4178-A44F-7B223F6BA1AC}" type="pres">
      <dgm:prSet presAssocID="{EB63FFEB-4D43-49D6-840A-9FD0E45525E6}" presName="composite" presStyleCnt="0"/>
      <dgm:spPr/>
    </dgm:pt>
    <dgm:pt modelId="{B4BF704A-558A-470A-8BB7-C7C531B9BEAB}" type="pres">
      <dgm:prSet presAssocID="{EB63FFEB-4D43-49D6-840A-9FD0E45525E6}" presName="imgShp" presStyleLbl="fgImgPlace1" presStyleIdx="3"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A61C9278-0820-459C-9DF9-3051E5709649}" type="pres">
      <dgm:prSet presAssocID="{EB63FFEB-4D43-49D6-840A-9FD0E45525E6}" presName="txShp" presStyleLbl="node1" presStyleIdx="3" presStyleCnt="6">
        <dgm:presLayoutVars>
          <dgm:bulletEnabled val="1"/>
        </dgm:presLayoutVars>
      </dgm:prSet>
      <dgm:spPr/>
    </dgm:pt>
    <dgm:pt modelId="{C8672A81-CF91-48E9-83FC-7B7AB8CA0FFC}" type="pres">
      <dgm:prSet presAssocID="{40942CAB-86C7-4773-BF32-52367143A8AF}" presName="spacing" presStyleCnt="0"/>
      <dgm:spPr/>
    </dgm:pt>
    <dgm:pt modelId="{6C8C61E4-9DC0-4746-BF6B-F416657A1C4E}" type="pres">
      <dgm:prSet presAssocID="{E9F2C542-94CA-4BBA-BA64-65B2B3C620C2}" presName="composite" presStyleCnt="0"/>
      <dgm:spPr/>
    </dgm:pt>
    <dgm:pt modelId="{59094BF6-31BB-4375-9A3C-1E6AE22F8837}" type="pres">
      <dgm:prSet presAssocID="{E9F2C542-94CA-4BBA-BA64-65B2B3C620C2}" presName="imgShp" presStyleLbl="fgImgPlace1" presStyleIdx="4"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FEED2A3B-E13D-4C93-BD28-878EA29A7FF3}" type="pres">
      <dgm:prSet presAssocID="{E9F2C542-94CA-4BBA-BA64-65B2B3C620C2}" presName="txShp" presStyleLbl="node1" presStyleIdx="4" presStyleCnt="6">
        <dgm:presLayoutVars>
          <dgm:bulletEnabled val="1"/>
        </dgm:presLayoutVars>
      </dgm:prSet>
      <dgm:spPr/>
    </dgm:pt>
    <dgm:pt modelId="{A6E46786-C976-48EA-9273-1D8A1809234B}" type="pres">
      <dgm:prSet presAssocID="{1959C29B-1FC1-4634-96BB-1641F4FA05C8}" presName="spacing" presStyleCnt="0"/>
      <dgm:spPr/>
    </dgm:pt>
    <dgm:pt modelId="{55DE37FD-F1DE-420B-913D-2D0EA83DC591}" type="pres">
      <dgm:prSet presAssocID="{E3AD4457-79CB-496F-A675-596B87DD9C73}" presName="composite" presStyleCnt="0"/>
      <dgm:spPr/>
    </dgm:pt>
    <dgm:pt modelId="{D44FAF30-E343-4453-B5DA-49596E6003A8}" type="pres">
      <dgm:prSet presAssocID="{E3AD4457-79CB-496F-A675-596B87DD9C73}" presName="imgShp" presStyleLbl="fgImgPlace1" presStyleIdx="5"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CD4A58F3-A77E-40EF-B6CE-E80C4F6B2C50}" type="pres">
      <dgm:prSet presAssocID="{E3AD4457-79CB-496F-A675-596B87DD9C73}" presName="txShp" presStyleLbl="node1" presStyleIdx="5" presStyleCnt="6">
        <dgm:presLayoutVars>
          <dgm:bulletEnabled val="1"/>
        </dgm:presLayoutVars>
      </dgm:prSet>
      <dgm:spPr/>
    </dgm:pt>
  </dgm:ptLst>
  <dgm:cxnLst>
    <dgm:cxn modelId="{132DAF08-25A2-4F1F-A1CD-0CECF21DFD84}" type="presOf" srcId="{5A47FBD8-03FA-440A-8376-8C9BBD31F492}" destId="{A3B00211-D6C7-4E03-9A5F-3D0B8BE79767}" srcOrd="0" destOrd="0" presId="urn:microsoft.com/office/officeart/2005/8/layout/vList3"/>
    <dgm:cxn modelId="{2A572511-CD24-4768-A1E2-CD4ADA800077}" type="presOf" srcId="{9F34C96D-16D0-4A9E-B3F8-DE80132DBA5D}" destId="{0317181D-932F-4B6D-9EAB-584404141A22}" srcOrd="0" destOrd="0" presId="urn:microsoft.com/office/officeart/2005/8/layout/vList3"/>
    <dgm:cxn modelId="{973ED31C-E72E-4839-8979-14908DD99533}" srcId="{44D308F2-ED25-44AD-BD16-EC4D8CA35F01}" destId="{953D6F9C-7651-4DA3-ABEC-E519B1E54F75}" srcOrd="1" destOrd="0" parTransId="{F41C748A-96CF-44D0-AB54-F5DB8495292D}" sibTransId="{CD4AEDC9-2F93-4B51-A849-35A8F2C6DAFA}"/>
    <dgm:cxn modelId="{C1F1E11C-EE18-4037-B5DA-C4534C79942A}" srcId="{44D308F2-ED25-44AD-BD16-EC4D8CA35F01}" destId="{EB63FFEB-4D43-49D6-840A-9FD0E45525E6}" srcOrd="3" destOrd="0" parTransId="{AC230103-2CFF-46DD-9C58-0CCDFE7706A4}" sibTransId="{40942CAB-86C7-4773-BF32-52367143A8AF}"/>
    <dgm:cxn modelId="{327E2D62-584C-4130-827D-22E2F13B1565}" srcId="{44D308F2-ED25-44AD-BD16-EC4D8CA35F01}" destId="{9F34C96D-16D0-4A9E-B3F8-DE80132DBA5D}" srcOrd="0" destOrd="0" parTransId="{4F5C6997-0333-4E11-8A7D-79E3883357A3}" sibTransId="{1F81D064-EEFF-4173-BD9F-8699AA7E3417}"/>
    <dgm:cxn modelId="{FA4EEB68-D477-4352-93A2-DBBB653FDD03}" srcId="{44D308F2-ED25-44AD-BD16-EC4D8CA35F01}" destId="{E9F2C542-94CA-4BBA-BA64-65B2B3C620C2}" srcOrd="4" destOrd="0" parTransId="{F9A7DB57-C1CD-405A-B7FB-77AC856C039D}" sibTransId="{1959C29B-1FC1-4634-96BB-1641F4FA05C8}"/>
    <dgm:cxn modelId="{FD69564B-F3B7-4041-A151-434137894273}" type="presOf" srcId="{953D6F9C-7651-4DA3-ABEC-E519B1E54F75}" destId="{087069A1-FBC5-42F7-99D8-F013F6A1E75F}" srcOrd="0" destOrd="0" presId="urn:microsoft.com/office/officeart/2005/8/layout/vList3"/>
    <dgm:cxn modelId="{AC5E8199-F20C-4B0F-8732-E7A517AB5681}" srcId="{44D308F2-ED25-44AD-BD16-EC4D8CA35F01}" destId="{E3AD4457-79CB-496F-A675-596B87DD9C73}" srcOrd="5" destOrd="0" parTransId="{90F8480B-920B-4855-85A4-DA03F18B7214}" sibTransId="{54D14FC7-126A-4827-BCAB-34A8450E6C36}"/>
    <dgm:cxn modelId="{638989B0-38F1-450A-8F94-4104A144050E}" srcId="{44D308F2-ED25-44AD-BD16-EC4D8CA35F01}" destId="{5A47FBD8-03FA-440A-8376-8C9BBD31F492}" srcOrd="2" destOrd="0" parTransId="{1F5708E4-46BB-44DD-B40C-D6877D7D6258}" sibTransId="{53650066-3380-434B-A703-04A4FAA5791C}"/>
    <dgm:cxn modelId="{21B4CBBB-A1BF-4515-8216-99440B612FBE}" type="presOf" srcId="{EB63FFEB-4D43-49D6-840A-9FD0E45525E6}" destId="{A61C9278-0820-459C-9DF9-3051E5709649}" srcOrd="0" destOrd="0" presId="urn:microsoft.com/office/officeart/2005/8/layout/vList3"/>
    <dgm:cxn modelId="{79413FC3-2102-4F61-B6F3-7B8C3460D6E4}" type="presOf" srcId="{E3AD4457-79CB-496F-A675-596B87DD9C73}" destId="{CD4A58F3-A77E-40EF-B6CE-E80C4F6B2C50}" srcOrd="0" destOrd="0" presId="urn:microsoft.com/office/officeart/2005/8/layout/vList3"/>
    <dgm:cxn modelId="{79B16EDA-7082-4FB9-8280-5C390A14D32E}" type="presOf" srcId="{E9F2C542-94CA-4BBA-BA64-65B2B3C620C2}" destId="{FEED2A3B-E13D-4C93-BD28-878EA29A7FF3}" srcOrd="0" destOrd="0" presId="urn:microsoft.com/office/officeart/2005/8/layout/vList3"/>
    <dgm:cxn modelId="{425E32F1-CFEF-4178-91C3-3277A482DD16}" type="presOf" srcId="{44D308F2-ED25-44AD-BD16-EC4D8CA35F01}" destId="{1B953EE0-D936-4C2D-8F05-E687611AA46E}" srcOrd="0" destOrd="0" presId="urn:microsoft.com/office/officeart/2005/8/layout/vList3"/>
    <dgm:cxn modelId="{B6B582D5-4B27-46D4-8C91-973714CA8633}" type="presParOf" srcId="{1B953EE0-D936-4C2D-8F05-E687611AA46E}" destId="{71CAD06D-1C67-475F-B21C-8FF0E4BE85C8}" srcOrd="0" destOrd="0" presId="urn:microsoft.com/office/officeart/2005/8/layout/vList3"/>
    <dgm:cxn modelId="{8A3CA3CD-BFA2-4C6E-AD80-AAA6E1FDB645}" type="presParOf" srcId="{71CAD06D-1C67-475F-B21C-8FF0E4BE85C8}" destId="{AC8E3B39-E17A-4938-B1E9-F6467939D88A}" srcOrd="0" destOrd="0" presId="urn:microsoft.com/office/officeart/2005/8/layout/vList3"/>
    <dgm:cxn modelId="{3E6B3308-4282-4CE4-AC5A-47355D10D6A2}" type="presParOf" srcId="{71CAD06D-1C67-475F-B21C-8FF0E4BE85C8}" destId="{0317181D-932F-4B6D-9EAB-584404141A22}" srcOrd="1" destOrd="0" presId="urn:microsoft.com/office/officeart/2005/8/layout/vList3"/>
    <dgm:cxn modelId="{D158A8B8-D18F-48D4-BA62-E70CA19D75F5}" type="presParOf" srcId="{1B953EE0-D936-4C2D-8F05-E687611AA46E}" destId="{BC6059A4-2E61-4CF7-8088-DA875C2CAFCC}" srcOrd="1" destOrd="0" presId="urn:microsoft.com/office/officeart/2005/8/layout/vList3"/>
    <dgm:cxn modelId="{D1004440-AEA2-4B72-9BF8-DEA68D1976A7}" type="presParOf" srcId="{1B953EE0-D936-4C2D-8F05-E687611AA46E}" destId="{E964DF8D-9CBF-4D3B-9B8A-6BD584EC291A}" srcOrd="2" destOrd="0" presId="urn:microsoft.com/office/officeart/2005/8/layout/vList3"/>
    <dgm:cxn modelId="{FD2DBC7F-BCE8-48A2-BC60-7A0635023E55}" type="presParOf" srcId="{E964DF8D-9CBF-4D3B-9B8A-6BD584EC291A}" destId="{4241241C-3A92-435B-93C0-77536AF90150}" srcOrd="0" destOrd="0" presId="urn:microsoft.com/office/officeart/2005/8/layout/vList3"/>
    <dgm:cxn modelId="{96D2FD7D-78A1-416A-9524-09A91A3CD4D7}" type="presParOf" srcId="{E964DF8D-9CBF-4D3B-9B8A-6BD584EC291A}" destId="{087069A1-FBC5-42F7-99D8-F013F6A1E75F}" srcOrd="1" destOrd="0" presId="urn:microsoft.com/office/officeart/2005/8/layout/vList3"/>
    <dgm:cxn modelId="{F3D255DF-3D09-4A5E-828C-13BA138D25F3}" type="presParOf" srcId="{1B953EE0-D936-4C2D-8F05-E687611AA46E}" destId="{56697360-75D1-4793-A78B-2DBE8788D0B7}" srcOrd="3" destOrd="0" presId="urn:microsoft.com/office/officeart/2005/8/layout/vList3"/>
    <dgm:cxn modelId="{F9C49656-3FEF-4F48-8CB9-C34CD2E44A82}" type="presParOf" srcId="{1B953EE0-D936-4C2D-8F05-E687611AA46E}" destId="{768DF9F1-FB57-4158-A705-D4CDE36EF72A}" srcOrd="4" destOrd="0" presId="urn:microsoft.com/office/officeart/2005/8/layout/vList3"/>
    <dgm:cxn modelId="{955E3D41-0A07-4E38-B3A4-C1193C528F45}" type="presParOf" srcId="{768DF9F1-FB57-4158-A705-D4CDE36EF72A}" destId="{1DB81A09-F448-4ED2-B8EE-1D831B79BDC4}" srcOrd="0" destOrd="0" presId="urn:microsoft.com/office/officeart/2005/8/layout/vList3"/>
    <dgm:cxn modelId="{9ACB64C4-23F1-4EBD-BEC0-DBC979DC2AB8}" type="presParOf" srcId="{768DF9F1-FB57-4158-A705-D4CDE36EF72A}" destId="{A3B00211-D6C7-4E03-9A5F-3D0B8BE79767}" srcOrd="1" destOrd="0" presId="urn:microsoft.com/office/officeart/2005/8/layout/vList3"/>
    <dgm:cxn modelId="{AB1E4AAD-297C-40E3-A27A-4778766A919E}" type="presParOf" srcId="{1B953EE0-D936-4C2D-8F05-E687611AA46E}" destId="{9344298D-67B6-4384-BB05-869FB077C368}" srcOrd="5" destOrd="0" presId="urn:microsoft.com/office/officeart/2005/8/layout/vList3"/>
    <dgm:cxn modelId="{CE3885FC-6D3D-42A8-A63F-E015F6C80909}" type="presParOf" srcId="{1B953EE0-D936-4C2D-8F05-E687611AA46E}" destId="{66DAC02C-8B1D-4178-A44F-7B223F6BA1AC}" srcOrd="6" destOrd="0" presId="urn:microsoft.com/office/officeart/2005/8/layout/vList3"/>
    <dgm:cxn modelId="{EA7CEF54-57AA-44AC-A46B-E11892204635}" type="presParOf" srcId="{66DAC02C-8B1D-4178-A44F-7B223F6BA1AC}" destId="{B4BF704A-558A-470A-8BB7-C7C531B9BEAB}" srcOrd="0" destOrd="0" presId="urn:microsoft.com/office/officeart/2005/8/layout/vList3"/>
    <dgm:cxn modelId="{A0A6190F-41B3-40EE-83AF-C5A52A9A16E9}" type="presParOf" srcId="{66DAC02C-8B1D-4178-A44F-7B223F6BA1AC}" destId="{A61C9278-0820-459C-9DF9-3051E5709649}" srcOrd="1" destOrd="0" presId="urn:microsoft.com/office/officeart/2005/8/layout/vList3"/>
    <dgm:cxn modelId="{0F8E9CD6-907C-46D1-9CE7-74D69C577D7F}" type="presParOf" srcId="{1B953EE0-D936-4C2D-8F05-E687611AA46E}" destId="{C8672A81-CF91-48E9-83FC-7B7AB8CA0FFC}" srcOrd="7" destOrd="0" presId="urn:microsoft.com/office/officeart/2005/8/layout/vList3"/>
    <dgm:cxn modelId="{D3FB6D72-186E-48F0-883C-DDE144E3474A}" type="presParOf" srcId="{1B953EE0-D936-4C2D-8F05-E687611AA46E}" destId="{6C8C61E4-9DC0-4746-BF6B-F416657A1C4E}" srcOrd="8" destOrd="0" presId="urn:microsoft.com/office/officeart/2005/8/layout/vList3"/>
    <dgm:cxn modelId="{83FC0F62-2EFB-4645-AE35-B7E5CCD60587}" type="presParOf" srcId="{6C8C61E4-9DC0-4746-BF6B-F416657A1C4E}" destId="{59094BF6-31BB-4375-9A3C-1E6AE22F8837}" srcOrd="0" destOrd="0" presId="urn:microsoft.com/office/officeart/2005/8/layout/vList3"/>
    <dgm:cxn modelId="{EF54F9D7-4482-4D70-A8FD-B0A30AA066F7}" type="presParOf" srcId="{6C8C61E4-9DC0-4746-BF6B-F416657A1C4E}" destId="{FEED2A3B-E13D-4C93-BD28-878EA29A7FF3}" srcOrd="1" destOrd="0" presId="urn:microsoft.com/office/officeart/2005/8/layout/vList3"/>
    <dgm:cxn modelId="{1A2B6A01-54AB-458D-9218-FC53C85091A0}" type="presParOf" srcId="{1B953EE0-D936-4C2D-8F05-E687611AA46E}" destId="{A6E46786-C976-48EA-9273-1D8A1809234B}" srcOrd="9" destOrd="0" presId="urn:microsoft.com/office/officeart/2005/8/layout/vList3"/>
    <dgm:cxn modelId="{AE4B2637-600C-46D3-9E0A-6E1279AAD400}" type="presParOf" srcId="{1B953EE0-D936-4C2D-8F05-E687611AA46E}" destId="{55DE37FD-F1DE-420B-913D-2D0EA83DC591}" srcOrd="10" destOrd="0" presId="urn:microsoft.com/office/officeart/2005/8/layout/vList3"/>
    <dgm:cxn modelId="{A6AE5076-B462-4183-A611-290BBC413D04}" type="presParOf" srcId="{55DE37FD-F1DE-420B-913D-2D0EA83DC591}" destId="{D44FAF30-E343-4453-B5DA-49596E6003A8}" srcOrd="0" destOrd="0" presId="urn:microsoft.com/office/officeart/2005/8/layout/vList3"/>
    <dgm:cxn modelId="{82F00162-55EC-4D11-963A-0915FBE441DA}" type="presParOf" srcId="{55DE37FD-F1DE-420B-913D-2D0EA83DC591}" destId="{CD4A58F3-A77E-40EF-B6CE-E80C4F6B2C5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7181D-932F-4B6D-9EAB-584404141A22}">
      <dsp:nvSpPr>
        <dsp:cNvPr id="0" name=""/>
        <dsp:cNvSpPr/>
      </dsp:nvSpPr>
      <dsp:spPr>
        <a:xfrm rot="10800000">
          <a:off x="1222136" y="200"/>
          <a:ext cx="4104513" cy="753171"/>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2128" tIns="57150" rIns="106680" bIns="57150" numCol="1" spcCol="1270" anchor="ctr" anchorCtr="0">
          <a:noAutofit/>
        </a:bodyPr>
        <a:lstStyle/>
        <a:p>
          <a:pPr marL="0" lvl="0" indent="0" algn="r" defTabSz="666750">
            <a:lnSpc>
              <a:spcPct val="90000"/>
            </a:lnSpc>
            <a:spcBef>
              <a:spcPct val="0"/>
            </a:spcBef>
            <a:spcAft>
              <a:spcPct val="35000"/>
            </a:spcAft>
            <a:buNone/>
          </a:pPr>
          <a:r>
            <a:rPr lang="ar-SA" sz="1500" kern="1200" dirty="0"/>
            <a:t>قد يكون المرشحون أفراد أو فريق من الأفراد أو المنظمات داخل المستشفى و / أو في المجتمع.</a:t>
          </a:r>
          <a:endParaRPr lang="en-US" sz="1500" kern="1200" dirty="0"/>
        </a:p>
      </dsp:txBody>
      <dsp:txXfrm rot="10800000">
        <a:off x="1410429" y="200"/>
        <a:ext cx="3916220" cy="753171"/>
      </dsp:txXfrm>
    </dsp:sp>
    <dsp:sp modelId="{AC8E3B39-E17A-4938-B1E9-F6467939D88A}">
      <dsp:nvSpPr>
        <dsp:cNvPr id="0" name=""/>
        <dsp:cNvSpPr/>
      </dsp:nvSpPr>
      <dsp:spPr>
        <a:xfrm>
          <a:off x="845550" y="200"/>
          <a:ext cx="753171" cy="7531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87069A1-FBC5-42F7-99D8-F013F6A1E75F}">
      <dsp:nvSpPr>
        <dsp:cNvPr id="0" name=""/>
        <dsp:cNvSpPr/>
      </dsp:nvSpPr>
      <dsp:spPr>
        <a:xfrm rot="10800000">
          <a:off x="1222136" y="978198"/>
          <a:ext cx="4104513" cy="753171"/>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2128" tIns="57150" rIns="106680" bIns="57150" numCol="1" spcCol="1270" anchor="ctr" anchorCtr="0">
          <a:noAutofit/>
        </a:bodyPr>
        <a:lstStyle/>
        <a:p>
          <a:pPr marL="0" lvl="0" indent="0" algn="r" defTabSz="666750">
            <a:lnSpc>
              <a:spcPct val="90000"/>
            </a:lnSpc>
            <a:spcBef>
              <a:spcPct val="0"/>
            </a:spcBef>
            <a:spcAft>
              <a:spcPct val="35000"/>
            </a:spcAft>
            <a:buNone/>
          </a:pPr>
          <a:r>
            <a:rPr lang="ar-SA" sz="1500" kern="1200" dirty="0"/>
            <a:t>يجب أن يظهر المرشحون التزامًا استثنائيًا بتحسين سلامة المرضى داخل مؤسسة و / أو في منظمة مجتمعية.</a:t>
          </a:r>
          <a:endParaRPr lang="en-US" sz="1500" kern="1200" dirty="0"/>
        </a:p>
      </dsp:txBody>
      <dsp:txXfrm rot="10800000">
        <a:off x="1410429" y="978198"/>
        <a:ext cx="3916220" cy="753171"/>
      </dsp:txXfrm>
    </dsp:sp>
    <dsp:sp modelId="{4241241C-3A92-435B-93C0-77536AF90150}">
      <dsp:nvSpPr>
        <dsp:cNvPr id="0" name=""/>
        <dsp:cNvSpPr/>
      </dsp:nvSpPr>
      <dsp:spPr>
        <a:xfrm>
          <a:off x="845550" y="978198"/>
          <a:ext cx="753171" cy="7531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3B00211-D6C7-4E03-9A5F-3D0B8BE79767}">
      <dsp:nvSpPr>
        <dsp:cNvPr id="0" name=""/>
        <dsp:cNvSpPr/>
      </dsp:nvSpPr>
      <dsp:spPr>
        <a:xfrm rot="10800000">
          <a:off x="1222136" y="1956196"/>
          <a:ext cx="4104513" cy="753171"/>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2128" tIns="57150" rIns="106680" bIns="57150" numCol="1" spcCol="1270" anchor="ctr" anchorCtr="0">
          <a:noAutofit/>
        </a:bodyPr>
        <a:lstStyle/>
        <a:p>
          <a:pPr marL="0" lvl="0" indent="0" algn="r" defTabSz="666750">
            <a:lnSpc>
              <a:spcPct val="90000"/>
            </a:lnSpc>
            <a:spcBef>
              <a:spcPct val="0"/>
            </a:spcBef>
            <a:spcAft>
              <a:spcPct val="35000"/>
            </a:spcAft>
            <a:buNone/>
          </a:pPr>
          <a:r>
            <a:rPr lang="ar-SA" sz="1500" kern="1200" dirty="0"/>
            <a:t>يجب أن يظهر المرشحون مهارة قيادية بارزة لهدف تحسين سلامة المرضى ، وتحسين جودة الرعاية ، أو الحد من الأخطاء الطبية في ممارسة الطب.</a:t>
          </a:r>
          <a:endParaRPr lang="en-US" sz="1500" kern="1200" dirty="0"/>
        </a:p>
      </dsp:txBody>
      <dsp:txXfrm rot="10800000">
        <a:off x="1410429" y="1956196"/>
        <a:ext cx="3916220" cy="753171"/>
      </dsp:txXfrm>
    </dsp:sp>
    <dsp:sp modelId="{1DB81A09-F448-4ED2-B8EE-1D831B79BDC4}">
      <dsp:nvSpPr>
        <dsp:cNvPr id="0" name=""/>
        <dsp:cNvSpPr/>
      </dsp:nvSpPr>
      <dsp:spPr>
        <a:xfrm>
          <a:off x="845550" y="1956196"/>
          <a:ext cx="753171" cy="7531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61C9278-0820-459C-9DF9-3051E5709649}">
      <dsp:nvSpPr>
        <dsp:cNvPr id="0" name=""/>
        <dsp:cNvSpPr/>
      </dsp:nvSpPr>
      <dsp:spPr>
        <a:xfrm rot="10800000">
          <a:off x="1222136" y="2934195"/>
          <a:ext cx="4104513" cy="753171"/>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2128" tIns="57150" rIns="106680" bIns="57150" numCol="1" spcCol="1270" anchor="ctr" anchorCtr="0">
          <a:noAutofit/>
        </a:bodyPr>
        <a:lstStyle/>
        <a:p>
          <a:pPr marL="0" lvl="0" indent="0" algn="r" defTabSz="666750">
            <a:lnSpc>
              <a:spcPct val="90000"/>
            </a:lnSpc>
            <a:spcBef>
              <a:spcPct val="0"/>
            </a:spcBef>
            <a:spcAft>
              <a:spcPct val="35000"/>
            </a:spcAft>
            <a:buNone/>
          </a:pPr>
          <a:r>
            <a:rPr lang="ar-SA" sz="1500" kern="1200" dirty="0"/>
            <a:t>نبغي أن يظهر المرشحون الالتزام بالتواصل بين المهنيين الصحيين وفيما بينهم ، وكذلك مع المريض وعائلته حسب مايناسب.</a:t>
          </a:r>
          <a:endParaRPr lang="en-US" sz="1500" kern="1200" dirty="0"/>
        </a:p>
      </dsp:txBody>
      <dsp:txXfrm rot="10800000">
        <a:off x="1410429" y="2934195"/>
        <a:ext cx="3916220" cy="753171"/>
      </dsp:txXfrm>
    </dsp:sp>
    <dsp:sp modelId="{B4BF704A-558A-470A-8BB7-C7C531B9BEAB}">
      <dsp:nvSpPr>
        <dsp:cNvPr id="0" name=""/>
        <dsp:cNvSpPr/>
      </dsp:nvSpPr>
      <dsp:spPr>
        <a:xfrm>
          <a:off x="845550" y="2934195"/>
          <a:ext cx="753171" cy="7531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EED2A3B-E13D-4C93-BD28-878EA29A7FF3}">
      <dsp:nvSpPr>
        <dsp:cNvPr id="0" name=""/>
        <dsp:cNvSpPr/>
      </dsp:nvSpPr>
      <dsp:spPr>
        <a:xfrm rot="10800000">
          <a:off x="1222136" y="3912193"/>
          <a:ext cx="4104513" cy="753171"/>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2128" tIns="57150" rIns="106680" bIns="57150" numCol="1" spcCol="1270" anchor="ctr" anchorCtr="0">
          <a:noAutofit/>
        </a:bodyPr>
        <a:lstStyle/>
        <a:p>
          <a:pPr marL="0" lvl="0" indent="0" algn="r" defTabSz="666750">
            <a:lnSpc>
              <a:spcPct val="90000"/>
            </a:lnSpc>
            <a:spcBef>
              <a:spcPct val="0"/>
            </a:spcBef>
            <a:spcAft>
              <a:spcPct val="35000"/>
            </a:spcAft>
            <a:buNone/>
          </a:pPr>
          <a:r>
            <a:rPr lang="ar-SA" sz="1500" kern="1200" dirty="0"/>
            <a:t>وسيتم تقييم المرشحين على مساهمتهم المحتملة في سلامة المرضى في كل من المركز ومجتمع الرعاية الصحية ككل.</a:t>
          </a:r>
          <a:endParaRPr lang="en-US" sz="1500" kern="1200" dirty="0"/>
        </a:p>
      </dsp:txBody>
      <dsp:txXfrm rot="10800000">
        <a:off x="1410429" y="3912193"/>
        <a:ext cx="3916220" cy="753171"/>
      </dsp:txXfrm>
    </dsp:sp>
    <dsp:sp modelId="{59094BF6-31BB-4375-9A3C-1E6AE22F8837}">
      <dsp:nvSpPr>
        <dsp:cNvPr id="0" name=""/>
        <dsp:cNvSpPr/>
      </dsp:nvSpPr>
      <dsp:spPr>
        <a:xfrm>
          <a:off x="845550" y="3912193"/>
          <a:ext cx="753171" cy="7531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D4A58F3-A77E-40EF-B6CE-E80C4F6B2C50}">
      <dsp:nvSpPr>
        <dsp:cNvPr id="0" name=""/>
        <dsp:cNvSpPr/>
      </dsp:nvSpPr>
      <dsp:spPr>
        <a:xfrm rot="10800000">
          <a:off x="1222136" y="4890191"/>
          <a:ext cx="4104513" cy="753171"/>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2128" tIns="57150" rIns="106680" bIns="57150" numCol="1" spcCol="1270" anchor="ctr" anchorCtr="0">
          <a:noAutofit/>
        </a:bodyPr>
        <a:lstStyle/>
        <a:p>
          <a:pPr marL="0" lvl="0" indent="0" algn="r" defTabSz="666750">
            <a:lnSpc>
              <a:spcPct val="90000"/>
            </a:lnSpc>
            <a:spcBef>
              <a:spcPct val="0"/>
            </a:spcBef>
            <a:spcAft>
              <a:spcPct val="35000"/>
            </a:spcAft>
            <a:buNone/>
          </a:pPr>
          <a:r>
            <a:rPr lang="ar-SA" sz="1500" kern="1200" dirty="0"/>
            <a:t>النزاهة الشخصية العالية والتميز المهني سوف يجسدان المرشحين.</a:t>
          </a:r>
          <a:endParaRPr lang="en-US" sz="1500" kern="1200" dirty="0"/>
        </a:p>
      </dsp:txBody>
      <dsp:txXfrm rot="10800000">
        <a:off x="1410429" y="4890191"/>
        <a:ext cx="3916220" cy="753171"/>
      </dsp:txXfrm>
    </dsp:sp>
    <dsp:sp modelId="{D44FAF30-E343-4453-B5DA-49596E6003A8}">
      <dsp:nvSpPr>
        <dsp:cNvPr id="0" name=""/>
        <dsp:cNvSpPr/>
      </dsp:nvSpPr>
      <dsp:spPr>
        <a:xfrm>
          <a:off x="845550" y="4890191"/>
          <a:ext cx="753171" cy="7531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D9375E8-0845-4998-9237-519CB0178D1B}"/>
              </a:ext>
            </a:extLst>
          </p:cNvPr>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28675" name="Rectangle 3">
            <a:extLst>
              <a:ext uri="{FF2B5EF4-FFF2-40B4-BE49-F238E27FC236}">
                <a16:creationId xmlns:a16="http://schemas.microsoft.com/office/drawing/2014/main" id="{700C77EE-15AD-4737-83E1-FA34F77779B4}"/>
              </a:ext>
            </a:extLst>
          </p:cNvPr>
          <p:cNvSpPr>
            <a:spLocks noGrp="1" noChangeArrowheads="1"/>
          </p:cNvSpPr>
          <p:nvPr>
            <p:ph type="dt"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2052" name="Rectangle 4">
            <a:extLst>
              <a:ext uri="{FF2B5EF4-FFF2-40B4-BE49-F238E27FC236}">
                <a16:creationId xmlns:a16="http://schemas.microsoft.com/office/drawing/2014/main" id="{779E45CC-D4BD-4934-8FEB-FD066813B73B}"/>
              </a:ext>
            </a:extLst>
          </p:cNvPr>
          <p:cNvSpPr>
            <a:spLocks noGrp="1" noRot="1" noChangeAspect="1" noChangeArrowheads="1" noTextEdit="1"/>
          </p:cNvSpPr>
          <p:nvPr>
            <p:ph type="sldImg" idx="2"/>
          </p:nvPr>
        </p:nvSpPr>
        <p:spPr bwMode="auto">
          <a:xfrm>
            <a:off x="1130300" y="685800"/>
            <a:ext cx="4673600" cy="3505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6C85FEB5-DA79-4828-90A2-C4E5ABEAEF7F}"/>
              </a:ext>
            </a:extLst>
          </p:cNvPr>
          <p:cNvSpPr>
            <a:spLocks noGrp="1" noChangeArrowheads="1"/>
          </p:cNvSpPr>
          <p:nvPr>
            <p:ph type="body" sz="quarter" idx="3"/>
          </p:nvPr>
        </p:nvSpPr>
        <p:spPr bwMode="auto">
          <a:xfrm>
            <a:off x="914400" y="4419600"/>
            <a:ext cx="5181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0"/>
            <a:r>
              <a:rPr lang="en-US" altLang="en-US" noProof="0"/>
              <a:t>Second level</a:t>
            </a:r>
          </a:p>
          <a:p>
            <a:pPr lvl="0"/>
            <a:r>
              <a:rPr lang="en-US" altLang="en-US" noProof="0"/>
              <a:t>Third level</a:t>
            </a:r>
          </a:p>
          <a:p>
            <a:pPr lvl="0"/>
            <a:r>
              <a:rPr lang="en-US" altLang="en-US" noProof="0"/>
              <a:t>Fourth level</a:t>
            </a:r>
          </a:p>
          <a:p>
            <a:pPr lvl="0"/>
            <a:r>
              <a:rPr lang="en-US" altLang="en-US" noProof="0"/>
              <a:t>Fifth level</a:t>
            </a:r>
          </a:p>
        </p:txBody>
      </p:sp>
      <p:sp>
        <p:nvSpPr>
          <p:cNvPr id="28678" name="Rectangle 6">
            <a:extLst>
              <a:ext uri="{FF2B5EF4-FFF2-40B4-BE49-F238E27FC236}">
                <a16:creationId xmlns:a16="http://schemas.microsoft.com/office/drawing/2014/main" id="{4F28A2C2-0E64-4E49-A2B1-D80023CBABA9}"/>
              </a:ext>
            </a:extLst>
          </p:cNvPr>
          <p:cNvSpPr>
            <a:spLocks noGrp="1" noChangeArrowheads="1"/>
          </p:cNvSpPr>
          <p:nvPr>
            <p:ph type="ftr" sz="quarter" idx="4"/>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28679" name="Rectangle 7">
            <a:extLst>
              <a:ext uri="{FF2B5EF4-FFF2-40B4-BE49-F238E27FC236}">
                <a16:creationId xmlns:a16="http://schemas.microsoft.com/office/drawing/2014/main" id="{BFD4B852-1DAD-4D5F-BAED-54F1A4319592}"/>
              </a:ext>
            </a:extLst>
          </p:cNvPr>
          <p:cNvSpPr>
            <a:spLocks noGrp="1" noChangeArrowheads="1"/>
          </p:cNvSpPr>
          <p:nvPr>
            <p:ph type="sldNum" sz="quarter" idx="5"/>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F4FCB859-F332-4C07-BB2C-8038205898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Narrow" panose="020B0606020202030204" pitchFamily="34"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Arial Narrow" panose="020B0606020202030204" pitchFamily="34"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Arial Narrow" panose="020B0606020202030204" pitchFamily="34"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Arial Narrow" panose="020B0606020202030204" pitchFamily="34"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1212-9ED3-4BCB-A61B-4F8E22F6F64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E38774C-D98B-40F4-8EC0-97F2703AEA6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6C95E31-FB92-4CE3-B590-4BEC2CA84FA9}"/>
              </a:ext>
            </a:extLst>
          </p:cNvPr>
          <p:cNvSpPr>
            <a:spLocks noGrp="1"/>
          </p:cNvSpPr>
          <p:nvPr>
            <p:ph type="dt" sz="half" idx="10"/>
          </p:nvPr>
        </p:nvSpPr>
        <p:spPr/>
        <p:txBody>
          <a:bodyPr/>
          <a:lstStyle>
            <a:lvl1pPr>
              <a:defRPr/>
            </a:lvl1pPr>
          </a:lstStyle>
          <a:p>
            <a:pPr>
              <a:defRPr/>
            </a:pPr>
            <a:fld id="{520926EB-5636-4492-9E08-AC983FBF6635}" type="datetimeFigureOut">
              <a:rPr lang="en-US"/>
              <a:pPr>
                <a:defRPr/>
              </a:pPr>
              <a:t>5/23/2018</a:t>
            </a:fld>
            <a:endParaRPr lang="en-US"/>
          </a:p>
        </p:txBody>
      </p:sp>
      <p:sp>
        <p:nvSpPr>
          <p:cNvPr id="5" name="Footer Placeholder 4">
            <a:extLst>
              <a:ext uri="{FF2B5EF4-FFF2-40B4-BE49-F238E27FC236}">
                <a16:creationId xmlns:a16="http://schemas.microsoft.com/office/drawing/2014/main" id="{CC81D95A-B1F9-4EB3-978B-EAD3832478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17FB4E-C1ED-4607-A1AB-6A7FD86FA6C8}"/>
              </a:ext>
            </a:extLst>
          </p:cNvPr>
          <p:cNvSpPr>
            <a:spLocks noGrp="1"/>
          </p:cNvSpPr>
          <p:nvPr>
            <p:ph type="sldNum" sz="quarter" idx="12"/>
          </p:nvPr>
        </p:nvSpPr>
        <p:spPr/>
        <p:txBody>
          <a:bodyPr/>
          <a:lstStyle>
            <a:lvl1pPr>
              <a:defRPr/>
            </a:lvl1pPr>
          </a:lstStyle>
          <a:p>
            <a:pPr>
              <a:defRPr/>
            </a:pPr>
            <a:fld id="{70BBE932-202C-4AC2-9616-AB002D115D6A}" type="slidenum">
              <a:rPr lang="en-US"/>
              <a:pPr>
                <a:defRPr/>
              </a:pPr>
              <a:t>‹#›</a:t>
            </a:fld>
            <a:endParaRPr lang="en-US"/>
          </a:p>
        </p:txBody>
      </p:sp>
    </p:spTree>
    <p:extLst>
      <p:ext uri="{BB962C8B-B14F-4D97-AF65-F5344CB8AC3E}">
        <p14:creationId xmlns:p14="http://schemas.microsoft.com/office/powerpoint/2010/main" val="2320527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C178-DAC4-4F4B-9092-CECD5E72DB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73669F-CF24-4F7C-84ED-4265F8F0A0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7D4A6-83A2-4E28-94A6-BD45C787BE25}"/>
              </a:ext>
            </a:extLst>
          </p:cNvPr>
          <p:cNvSpPr>
            <a:spLocks noGrp="1"/>
          </p:cNvSpPr>
          <p:nvPr>
            <p:ph type="dt" sz="half" idx="10"/>
          </p:nvPr>
        </p:nvSpPr>
        <p:spPr/>
        <p:txBody>
          <a:bodyPr/>
          <a:lstStyle>
            <a:lvl1pPr>
              <a:defRPr/>
            </a:lvl1pPr>
          </a:lstStyle>
          <a:p>
            <a:pPr>
              <a:defRPr/>
            </a:pPr>
            <a:fld id="{DC1DBFF7-F8B6-4EC5-B0A4-9063F475EB24}" type="datetimeFigureOut">
              <a:rPr lang="en-US"/>
              <a:pPr>
                <a:defRPr/>
              </a:pPr>
              <a:t>5/23/2018</a:t>
            </a:fld>
            <a:endParaRPr lang="en-US"/>
          </a:p>
        </p:txBody>
      </p:sp>
      <p:sp>
        <p:nvSpPr>
          <p:cNvPr id="5" name="Footer Placeholder 4">
            <a:extLst>
              <a:ext uri="{FF2B5EF4-FFF2-40B4-BE49-F238E27FC236}">
                <a16:creationId xmlns:a16="http://schemas.microsoft.com/office/drawing/2014/main" id="{38C508DF-CB72-4C84-BC0A-27069EA458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BD903D-3740-44F2-86B0-02C5FBB33A9F}"/>
              </a:ext>
            </a:extLst>
          </p:cNvPr>
          <p:cNvSpPr>
            <a:spLocks noGrp="1"/>
          </p:cNvSpPr>
          <p:nvPr>
            <p:ph type="sldNum" sz="quarter" idx="12"/>
          </p:nvPr>
        </p:nvSpPr>
        <p:spPr/>
        <p:txBody>
          <a:bodyPr/>
          <a:lstStyle>
            <a:lvl1pPr>
              <a:defRPr/>
            </a:lvl1pPr>
          </a:lstStyle>
          <a:p>
            <a:pPr>
              <a:defRPr/>
            </a:pPr>
            <a:fld id="{4EDD74C6-762F-496E-A5E4-7072A59C9A7C}" type="slidenum">
              <a:rPr lang="en-US"/>
              <a:pPr>
                <a:defRPr/>
              </a:pPr>
              <a:t>‹#›</a:t>
            </a:fld>
            <a:endParaRPr lang="en-US"/>
          </a:p>
        </p:txBody>
      </p:sp>
    </p:spTree>
    <p:extLst>
      <p:ext uri="{BB962C8B-B14F-4D97-AF65-F5344CB8AC3E}">
        <p14:creationId xmlns:p14="http://schemas.microsoft.com/office/powerpoint/2010/main" val="305070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BF5629-B54A-4017-931D-D2CF0421BCA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4704F4-7216-4B20-A2A1-EC23F78DAB1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56901-A359-4F14-8751-55A3176DC107}"/>
              </a:ext>
            </a:extLst>
          </p:cNvPr>
          <p:cNvSpPr>
            <a:spLocks noGrp="1"/>
          </p:cNvSpPr>
          <p:nvPr>
            <p:ph type="dt" sz="half" idx="10"/>
          </p:nvPr>
        </p:nvSpPr>
        <p:spPr/>
        <p:txBody>
          <a:bodyPr/>
          <a:lstStyle>
            <a:lvl1pPr>
              <a:defRPr/>
            </a:lvl1pPr>
          </a:lstStyle>
          <a:p>
            <a:pPr>
              <a:defRPr/>
            </a:pPr>
            <a:fld id="{5CF5983F-A380-4E87-BC13-B26480DEC47E}" type="datetimeFigureOut">
              <a:rPr lang="en-US"/>
              <a:pPr>
                <a:defRPr/>
              </a:pPr>
              <a:t>5/23/2018</a:t>
            </a:fld>
            <a:endParaRPr lang="en-US"/>
          </a:p>
        </p:txBody>
      </p:sp>
      <p:sp>
        <p:nvSpPr>
          <p:cNvPr id="5" name="Footer Placeholder 4">
            <a:extLst>
              <a:ext uri="{FF2B5EF4-FFF2-40B4-BE49-F238E27FC236}">
                <a16:creationId xmlns:a16="http://schemas.microsoft.com/office/drawing/2014/main" id="{4D702A6E-4FFA-4CD1-BBDA-F1E9EC89DB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020D16-65A6-4027-A6B4-DA9C04D10838}"/>
              </a:ext>
            </a:extLst>
          </p:cNvPr>
          <p:cNvSpPr>
            <a:spLocks noGrp="1"/>
          </p:cNvSpPr>
          <p:nvPr>
            <p:ph type="sldNum" sz="quarter" idx="12"/>
          </p:nvPr>
        </p:nvSpPr>
        <p:spPr/>
        <p:txBody>
          <a:bodyPr/>
          <a:lstStyle>
            <a:lvl1pPr>
              <a:defRPr/>
            </a:lvl1pPr>
          </a:lstStyle>
          <a:p>
            <a:pPr>
              <a:defRPr/>
            </a:pPr>
            <a:fld id="{1D6B3175-23A3-4B90-A922-F51BDE4153F4}" type="slidenum">
              <a:rPr lang="en-US"/>
              <a:pPr>
                <a:defRPr/>
              </a:pPr>
              <a:t>‹#›</a:t>
            </a:fld>
            <a:endParaRPr lang="en-US"/>
          </a:p>
        </p:txBody>
      </p:sp>
    </p:spTree>
    <p:extLst>
      <p:ext uri="{BB962C8B-B14F-4D97-AF65-F5344CB8AC3E}">
        <p14:creationId xmlns:p14="http://schemas.microsoft.com/office/powerpoint/2010/main" val="2057592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FA3D-8BB0-47AD-A94A-34A16743A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4F8F6E-186E-4073-BD61-3D110C15CD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969AF-35F5-4849-9FDD-F7D4C8B1B145}"/>
              </a:ext>
            </a:extLst>
          </p:cNvPr>
          <p:cNvSpPr>
            <a:spLocks noGrp="1"/>
          </p:cNvSpPr>
          <p:nvPr>
            <p:ph type="dt" sz="half" idx="10"/>
          </p:nvPr>
        </p:nvSpPr>
        <p:spPr/>
        <p:txBody>
          <a:bodyPr/>
          <a:lstStyle>
            <a:lvl1pPr>
              <a:defRPr/>
            </a:lvl1pPr>
          </a:lstStyle>
          <a:p>
            <a:pPr>
              <a:defRPr/>
            </a:pPr>
            <a:fld id="{7FA7F483-0049-4F9D-A326-F991CB0985F3}" type="datetimeFigureOut">
              <a:rPr lang="en-US"/>
              <a:pPr>
                <a:defRPr/>
              </a:pPr>
              <a:t>5/23/2018</a:t>
            </a:fld>
            <a:endParaRPr lang="en-US"/>
          </a:p>
        </p:txBody>
      </p:sp>
      <p:sp>
        <p:nvSpPr>
          <p:cNvPr id="5" name="Footer Placeholder 4">
            <a:extLst>
              <a:ext uri="{FF2B5EF4-FFF2-40B4-BE49-F238E27FC236}">
                <a16:creationId xmlns:a16="http://schemas.microsoft.com/office/drawing/2014/main" id="{21AFA998-1AA7-4BC4-95E3-7EA86AED7B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F1C843-4F6E-47E2-95C5-2D7D4D75ACC3}"/>
              </a:ext>
            </a:extLst>
          </p:cNvPr>
          <p:cNvSpPr>
            <a:spLocks noGrp="1"/>
          </p:cNvSpPr>
          <p:nvPr>
            <p:ph type="sldNum" sz="quarter" idx="12"/>
          </p:nvPr>
        </p:nvSpPr>
        <p:spPr/>
        <p:txBody>
          <a:bodyPr/>
          <a:lstStyle>
            <a:lvl1pPr>
              <a:defRPr/>
            </a:lvl1pPr>
          </a:lstStyle>
          <a:p>
            <a:pPr>
              <a:defRPr/>
            </a:pPr>
            <a:fld id="{21A4BCEF-EB69-44A8-82E5-993F87551A1F}" type="slidenum">
              <a:rPr lang="en-US"/>
              <a:pPr>
                <a:defRPr/>
              </a:pPr>
              <a:t>‹#›</a:t>
            </a:fld>
            <a:endParaRPr lang="en-US"/>
          </a:p>
        </p:txBody>
      </p:sp>
    </p:spTree>
    <p:extLst>
      <p:ext uri="{BB962C8B-B14F-4D97-AF65-F5344CB8AC3E}">
        <p14:creationId xmlns:p14="http://schemas.microsoft.com/office/powerpoint/2010/main" val="42103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0434-B421-47EF-81B7-70FDBEDB148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2ABE313-8F40-4FDE-B415-CE05434E947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E55FAF-CB0E-452B-B472-24D3FB8CF022}"/>
              </a:ext>
            </a:extLst>
          </p:cNvPr>
          <p:cNvSpPr>
            <a:spLocks noGrp="1"/>
          </p:cNvSpPr>
          <p:nvPr>
            <p:ph type="dt" sz="half" idx="10"/>
          </p:nvPr>
        </p:nvSpPr>
        <p:spPr/>
        <p:txBody>
          <a:bodyPr/>
          <a:lstStyle>
            <a:lvl1pPr>
              <a:defRPr/>
            </a:lvl1pPr>
          </a:lstStyle>
          <a:p>
            <a:pPr>
              <a:defRPr/>
            </a:pPr>
            <a:fld id="{0BCA1D84-F12D-4D16-91E1-1BE9814DF207}" type="datetimeFigureOut">
              <a:rPr lang="en-US"/>
              <a:pPr>
                <a:defRPr/>
              </a:pPr>
              <a:t>5/23/2018</a:t>
            </a:fld>
            <a:endParaRPr lang="en-US"/>
          </a:p>
        </p:txBody>
      </p:sp>
      <p:sp>
        <p:nvSpPr>
          <p:cNvPr id="5" name="Footer Placeholder 4">
            <a:extLst>
              <a:ext uri="{FF2B5EF4-FFF2-40B4-BE49-F238E27FC236}">
                <a16:creationId xmlns:a16="http://schemas.microsoft.com/office/drawing/2014/main" id="{71DBA48B-2CC4-4925-8E82-E179B6DF69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9C7A5D9-5225-4540-80C7-8CCC05B488E5}"/>
              </a:ext>
            </a:extLst>
          </p:cNvPr>
          <p:cNvSpPr>
            <a:spLocks noGrp="1"/>
          </p:cNvSpPr>
          <p:nvPr>
            <p:ph type="sldNum" sz="quarter" idx="12"/>
          </p:nvPr>
        </p:nvSpPr>
        <p:spPr/>
        <p:txBody>
          <a:bodyPr/>
          <a:lstStyle>
            <a:lvl1pPr>
              <a:defRPr/>
            </a:lvl1pPr>
          </a:lstStyle>
          <a:p>
            <a:pPr>
              <a:defRPr/>
            </a:pPr>
            <a:fld id="{EB67EEA9-E827-417A-84D3-3329B625006B}" type="slidenum">
              <a:rPr lang="en-US"/>
              <a:pPr>
                <a:defRPr/>
              </a:pPr>
              <a:t>‹#›</a:t>
            </a:fld>
            <a:endParaRPr lang="en-US"/>
          </a:p>
        </p:txBody>
      </p:sp>
    </p:spTree>
    <p:extLst>
      <p:ext uri="{BB962C8B-B14F-4D97-AF65-F5344CB8AC3E}">
        <p14:creationId xmlns:p14="http://schemas.microsoft.com/office/powerpoint/2010/main" val="87153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C861-4BF0-4F36-8531-5F43C05C4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10D8E8-D9E2-4C99-B170-828430F0A9E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582E9-E090-4D11-AE1C-D9A7C053956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EF7A249-9AED-4D47-B869-78DDEAEA43BC}"/>
              </a:ext>
            </a:extLst>
          </p:cNvPr>
          <p:cNvSpPr>
            <a:spLocks noGrp="1"/>
          </p:cNvSpPr>
          <p:nvPr>
            <p:ph type="dt" sz="half" idx="10"/>
          </p:nvPr>
        </p:nvSpPr>
        <p:spPr/>
        <p:txBody>
          <a:bodyPr/>
          <a:lstStyle>
            <a:lvl1pPr>
              <a:defRPr/>
            </a:lvl1pPr>
          </a:lstStyle>
          <a:p>
            <a:pPr>
              <a:defRPr/>
            </a:pPr>
            <a:fld id="{ACABB009-FF7C-4A4B-8859-508B55A1178F}" type="datetimeFigureOut">
              <a:rPr lang="en-US"/>
              <a:pPr>
                <a:defRPr/>
              </a:pPr>
              <a:t>5/23/2018</a:t>
            </a:fld>
            <a:endParaRPr lang="en-US"/>
          </a:p>
        </p:txBody>
      </p:sp>
      <p:sp>
        <p:nvSpPr>
          <p:cNvPr id="6" name="Footer Placeholder 4">
            <a:extLst>
              <a:ext uri="{FF2B5EF4-FFF2-40B4-BE49-F238E27FC236}">
                <a16:creationId xmlns:a16="http://schemas.microsoft.com/office/drawing/2014/main" id="{BC3807A9-FE2D-4B4D-AEF1-EA55D2ABBA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9B5456E-5D3E-4310-91F7-58ABC3223727}"/>
              </a:ext>
            </a:extLst>
          </p:cNvPr>
          <p:cNvSpPr>
            <a:spLocks noGrp="1"/>
          </p:cNvSpPr>
          <p:nvPr>
            <p:ph type="sldNum" sz="quarter" idx="12"/>
          </p:nvPr>
        </p:nvSpPr>
        <p:spPr/>
        <p:txBody>
          <a:bodyPr/>
          <a:lstStyle>
            <a:lvl1pPr>
              <a:defRPr/>
            </a:lvl1pPr>
          </a:lstStyle>
          <a:p>
            <a:pPr>
              <a:defRPr/>
            </a:pPr>
            <a:fld id="{1B7B25DC-DA44-491B-9DEB-4617761E5205}" type="slidenum">
              <a:rPr lang="en-US"/>
              <a:pPr>
                <a:defRPr/>
              </a:pPr>
              <a:t>‹#›</a:t>
            </a:fld>
            <a:endParaRPr lang="en-US"/>
          </a:p>
        </p:txBody>
      </p:sp>
    </p:spTree>
    <p:extLst>
      <p:ext uri="{BB962C8B-B14F-4D97-AF65-F5344CB8AC3E}">
        <p14:creationId xmlns:p14="http://schemas.microsoft.com/office/powerpoint/2010/main" val="400892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95EA-6F9C-4174-AB6C-D82BFE64055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662A44-71EA-4DFA-83F1-457F79F236B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E07B699-0189-4555-A4DE-A23001019CF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FD84F9-5706-4B38-A96D-AC2DC79126E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1D5E2F1-9B7B-4AC3-B1EE-8C71235B9A1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F6885DF-BABF-481D-9056-DD87927E3C63}"/>
              </a:ext>
            </a:extLst>
          </p:cNvPr>
          <p:cNvSpPr>
            <a:spLocks noGrp="1"/>
          </p:cNvSpPr>
          <p:nvPr>
            <p:ph type="dt" sz="half" idx="10"/>
          </p:nvPr>
        </p:nvSpPr>
        <p:spPr/>
        <p:txBody>
          <a:bodyPr/>
          <a:lstStyle>
            <a:lvl1pPr>
              <a:defRPr/>
            </a:lvl1pPr>
          </a:lstStyle>
          <a:p>
            <a:pPr>
              <a:defRPr/>
            </a:pPr>
            <a:fld id="{E0E337E6-DD76-4FB1-B0F2-7B04FDC04688}" type="datetimeFigureOut">
              <a:rPr lang="en-US"/>
              <a:pPr>
                <a:defRPr/>
              </a:pPr>
              <a:t>5/23/2018</a:t>
            </a:fld>
            <a:endParaRPr lang="en-US"/>
          </a:p>
        </p:txBody>
      </p:sp>
      <p:sp>
        <p:nvSpPr>
          <p:cNvPr id="8" name="Footer Placeholder 4">
            <a:extLst>
              <a:ext uri="{FF2B5EF4-FFF2-40B4-BE49-F238E27FC236}">
                <a16:creationId xmlns:a16="http://schemas.microsoft.com/office/drawing/2014/main" id="{1832B53A-0B6C-4A30-838A-5E85394E707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BCF1004-0A6C-4054-821A-35BDF839C3E3}"/>
              </a:ext>
            </a:extLst>
          </p:cNvPr>
          <p:cNvSpPr>
            <a:spLocks noGrp="1"/>
          </p:cNvSpPr>
          <p:nvPr>
            <p:ph type="sldNum" sz="quarter" idx="12"/>
          </p:nvPr>
        </p:nvSpPr>
        <p:spPr/>
        <p:txBody>
          <a:bodyPr/>
          <a:lstStyle>
            <a:lvl1pPr>
              <a:defRPr/>
            </a:lvl1pPr>
          </a:lstStyle>
          <a:p>
            <a:pPr>
              <a:defRPr/>
            </a:pPr>
            <a:fld id="{231DA8A2-CF41-4A79-9986-64E13C0F2365}" type="slidenum">
              <a:rPr lang="en-US"/>
              <a:pPr>
                <a:defRPr/>
              </a:pPr>
              <a:t>‹#›</a:t>
            </a:fld>
            <a:endParaRPr lang="en-US"/>
          </a:p>
        </p:txBody>
      </p:sp>
    </p:spTree>
    <p:extLst>
      <p:ext uri="{BB962C8B-B14F-4D97-AF65-F5344CB8AC3E}">
        <p14:creationId xmlns:p14="http://schemas.microsoft.com/office/powerpoint/2010/main" val="70563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010A-0AF2-4440-8883-7D0AC5039C2E}"/>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A0178FC-9568-42E8-A5BB-1B65709D750B}"/>
              </a:ext>
            </a:extLst>
          </p:cNvPr>
          <p:cNvSpPr>
            <a:spLocks noGrp="1"/>
          </p:cNvSpPr>
          <p:nvPr>
            <p:ph type="dt" sz="half" idx="10"/>
          </p:nvPr>
        </p:nvSpPr>
        <p:spPr/>
        <p:txBody>
          <a:bodyPr/>
          <a:lstStyle>
            <a:lvl1pPr>
              <a:defRPr/>
            </a:lvl1pPr>
          </a:lstStyle>
          <a:p>
            <a:pPr>
              <a:defRPr/>
            </a:pPr>
            <a:fld id="{2217D03C-B384-43D4-AD61-8DCFDA041A8B}" type="datetimeFigureOut">
              <a:rPr lang="en-US"/>
              <a:pPr>
                <a:defRPr/>
              </a:pPr>
              <a:t>5/23/2018</a:t>
            </a:fld>
            <a:endParaRPr lang="en-US"/>
          </a:p>
        </p:txBody>
      </p:sp>
      <p:sp>
        <p:nvSpPr>
          <p:cNvPr id="4" name="Footer Placeholder 4">
            <a:extLst>
              <a:ext uri="{FF2B5EF4-FFF2-40B4-BE49-F238E27FC236}">
                <a16:creationId xmlns:a16="http://schemas.microsoft.com/office/drawing/2014/main" id="{3F28CD22-BD38-4808-A6AE-3A0176DDA91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84D6F0C-B72F-4F29-8654-6F14D751C37C}"/>
              </a:ext>
            </a:extLst>
          </p:cNvPr>
          <p:cNvSpPr>
            <a:spLocks noGrp="1"/>
          </p:cNvSpPr>
          <p:nvPr>
            <p:ph type="sldNum" sz="quarter" idx="12"/>
          </p:nvPr>
        </p:nvSpPr>
        <p:spPr/>
        <p:txBody>
          <a:bodyPr/>
          <a:lstStyle>
            <a:lvl1pPr>
              <a:defRPr/>
            </a:lvl1pPr>
          </a:lstStyle>
          <a:p>
            <a:pPr>
              <a:defRPr/>
            </a:pPr>
            <a:fld id="{0DA77889-0FE9-4136-AA76-038CE8185C9B}" type="slidenum">
              <a:rPr lang="en-US"/>
              <a:pPr>
                <a:defRPr/>
              </a:pPr>
              <a:t>‹#›</a:t>
            </a:fld>
            <a:endParaRPr lang="en-US"/>
          </a:p>
        </p:txBody>
      </p:sp>
    </p:spTree>
    <p:extLst>
      <p:ext uri="{BB962C8B-B14F-4D97-AF65-F5344CB8AC3E}">
        <p14:creationId xmlns:p14="http://schemas.microsoft.com/office/powerpoint/2010/main" val="204995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435C5C1-B351-498F-A8C1-7606C9892514}"/>
              </a:ext>
            </a:extLst>
          </p:cNvPr>
          <p:cNvSpPr>
            <a:spLocks noGrp="1"/>
          </p:cNvSpPr>
          <p:nvPr>
            <p:ph type="dt" sz="half" idx="10"/>
          </p:nvPr>
        </p:nvSpPr>
        <p:spPr/>
        <p:txBody>
          <a:bodyPr/>
          <a:lstStyle>
            <a:lvl1pPr>
              <a:defRPr/>
            </a:lvl1pPr>
          </a:lstStyle>
          <a:p>
            <a:pPr>
              <a:defRPr/>
            </a:pPr>
            <a:fld id="{5BE00601-2A08-4B4F-986B-73FE046A0E35}" type="datetimeFigureOut">
              <a:rPr lang="en-US"/>
              <a:pPr>
                <a:defRPr/>
              </a:pPr>
              <a:t>5/23/2018</a:t>
            </a:fld>
            <a:endParaRPr lang="en-US"/>
          </a:p>
        </p:txBody>
      </p:sp>
      <p:sp>
        <p:nvSpPr>
          <p:cNvPr id="3" name="Footer Placeholder 4">
            <a:extLst>
              <a:ext uri="{FF2B5EF4-FFF2-40B4-BE49-F238E27FC236}">
                <a16:creationId xmlns:a16="http://schemas.microsoft.com/office/drawing/2014/main" id="{D5A4C226-D817-4867-8343-C7B8EC5ACBD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0E75EDA-55A3-480B-879E-61F45F3F7DDB}"/>
              </a:ext>
            </a:extLst>
          </p:cNvPr>
          <p:cNvSpPr>
            <a:spLocks noGrp="1"/>
          </p:cNvSpPr>
          <p:nvPr>
            <p:ph type="sldNum" sz="quarter" idx="12"/>
          </p:nvPr>
        </p:nvSpPr>
        <p:spPr/>
        <p:txBody>
          <a:bodyPr/>
          <a:lstStyle>
            <a:lvl1pPr>
              <a:defRPr/>
            </a:lvl1pPr>
          </a:lstStyle>
          <a:p>
            <a:pPr>
              <a:defRPr/>
            </a:pPr>
            <a:fld id="{B214BED0-511A-4509-81D2-88B897A4A36E}" type="slidenum">
              <a:rPr lang="en-US"/>
              <a:pPr>
                <a:defRPr/>
              </a:pPr>
              <a:t>‹#›</a:t>
            </a:fld>
            <a:endParaRPr lang="en-US"/>
          </a:p>
        </p:txBody>
      </p:sp>
    </p:spTree>
    <p:extLst>
      <p:ext uri="{BB962C8B-B14F-4D97-AF65-F5344CB8AC3E}">
        <p14:creationId xmlns:p14="http://schemas.microsoft.com/office/powerpoint/2010/main" val="49054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9B0D-3624-46FD-8BF6-3D839798807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1182B8B-C9A9-4A5D-AD24-9391346EA05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0C0B4F-66A6-44FE-8FCF-A7284153FD8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853E37A0-1687-4A25-A512-5070508998A6}"/>
              </a:ext>
            </a:extLst>
          </p:cNvPr>
          <p:cNvSpPr>
            <a:spLocks noGrp="1"/>
          </p:cNvSpPr>
          <p:nvPr>
            <p:ph type="dt" sz="half" idx="10"/>
          </p:nvPr>
        </p:nvSpPr>
        <p:spPr/>
        <p:txBody>
          <a:bodyPr/>
          <a:lstStyle>
            <a:lvl1pPr>
              <a:defRPr/>
            </a:lvl1pPr>
          </a:lstStyle>
          <a:p>
            <a:pPr>
              <a:defRPr/>
            </a:pPr>
            <a:fld id="{8B738CF9-50D7-4B8B-AEB3-480987C3571F}" type="datetimeFigureOut">
              <a:rPr lang="en-US"/>
              <a:pPr>
                <a:defRPr/>
              </a:pPr>
              <a:t>5/23/2018</a:t>
            </a:fld>
            <a:endParaRPr lang="en-US"/>
          </a:p>
        </p:txBody>
      </p:sp>
      <p:sp>
        <p:nvSpPr>
          <p:cNvPr id="6" name="Footer Placeholder 4">
            <a:extLst>
              <a:ext uri="{FF2B5EF4-FFF2-40B4-BE49-F238E27FC236}">
                <a16:creationId xmlns:a16="http://schemas.microsoft.com/office/drawing/2014/main" id="{9B946987-A9DD-4F27-BBAF-C528C868DE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FAB083-9AB9-406F-A735-EADE8CF31B67}"/>
              </a:ext>
            </a:extLst>
          </p:cNvPr>
          <p:cNvSpPr>
            <a:spLocks noGrp="1"/>
          </p:cNvSpPr>
          <p:nvPr>
            <p:ph type="sldNum" sz="quarter" idx="12"/>
          </p:nvPr>
        </p:nvSpPr>
        <p:spPr/>
        <p:txBody>
          <a:bodyPr/>
          <a:lstStyle>
            <a:lvl1pPr>
              <a:defRPr/>
            </a:lvl1pPr>
          </a:lstStyle>
          <a:p>
            <a:pPr>
              <a:defRPr/>
            </a:pPr>
            <a:fld id="{6A0508D9-099D-4967-8B07-82A24175338E}" type="slidenum">
              <a:rPr lang="en-US"/>
              <a:pPr>
                <a:defRPr/>
              </a:pPr>
              <a:t>‹#›</a:t>
            </a:fld>
            <a:endParaRPr lang="en-US"/>
          </a:p>
        </p:txBody>
      </p:sp>
    </p:spTree>
    <p:extLst>
      <p:ext uri="{BB962C8B-B14F-4D97-AF65-F5344CB8AC3E}">
        <p14:creationId xmlns:p14="http://schemas.microsoft.com/office/powerpoint/2010/main" val="176959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297-E148-49FF-B8D7-83F534259F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D434C42-823A-4DF4-BD6F-1E812C302492}"/>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5A181DA6-84C6-4A6B-8609-7AAE70BE6B7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1BEACA36-4F8A-426F-9A21-ED2F6BD9CFDC}"/>
              </a:ext>
            </a:extLst>
          </p:cNvPr>
          <p:cNvSpPr>
            <a:spLocks noGrp="1"/>
          </p:cNvSpPr>
          <p:nvPr>
            <p:ph type="dt" sz="half" idx="10"/>
          </p:nvPr>
        </p:nvSpPr>
        <p:spPr/>
        <p:txBody>
          <a:bodyPr/>
          <a:lstStyle>
            <a:lvl1pPr>
              <a:defRPr/>
            </a:lvl1pPr>
          </a:lstStyle>
          <a:p>
            <a:pPr>
              <a:defRPr/>
            </a:pPr>
            <a:fld id="{7A5DA33D-B6C6-4A0C-B389-E361FBF46CBC}" type="datetimeFigureOut">
              <a:rPr lang="en-US"/>
              <a:pPr>
                <a:defRPr/>
              </a:pPr>
              <a:t>5/23/2018</a:t>
            </a:fld>
            <a:endParaRPr lang="en-US"/>
          </a:p>
        </p:txBody>
      </p:sp>
      <p:sp>
        <p:nvSpPr>
          <p:cNvPr id="6" name="Footer Placeholder 4">
            <a:extLst>
              <a:ext uri="{FF2B5EF4-FFF2-40B4-BE49-F238E27FC236}">
                <a16:creationId xmlns:a16="http://schemas.microsoft.com/office/drawing/2014/main" id="{E1F4C407-4077-43A5-9EE9-59038B1336D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777CF7-2D87-40C7-95C5-5BA73A0995CB}"/>
              </a:ext>
            </a:extLst>
          </p:cNvPr>
          <p:cNvSpPr>
            <a:spLocks noGrp="1"/>
          </p:cNvSpPr>
          <p:nvPr>
            <p:ph type="sldNum" sz="quarter" idx="12"/>
          </p:nvPr>
        </p:nvSpPr>
        <p:spPr/>
        <p:txBody>
          <a:bodyPr/>
          <a:lstStyle>
            <a:lvl1pPr>
              <a:defRPr/>
            </a:lvl1pPr>
          </a:lstStyle>
          <a:p>
            <a:pPr>
              <a:defRPr/>
            </a:pPr>
            <a:fld id="{DA5AD757-549F-4312-81EB-EDFEE13AC74C}" type="slidenum">
              <a:rPr lang="en-US"/>
              <a:pPr>
                <a:defRPr/>
              </a:pPr>
              <a:t>‹#›</a:t>
            </a:fld>
            <a:endParaRPr lang="en-US"/>
          </a:p>
        </p:txBody>
      </p:sp>
    </p:spTree>
    <p:extLst>
      <p:ext uri="{BB962C8B-B14F-4D97-AF65-F5344CB8AC3E}">
        <p14:creationId xmlns:p14="http://schemas.microsoft.com/office/powerpoint/2010/main" val="152762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C644A8-2845-4632-A12A-05C275ED87FA}"/>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AB21C25-4655-46A6-9F78-8E4B18EF962B}"/>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92B9C44-1503-45CF-B695-CA8938B0B4C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C07CD6CB-4B95-4156-BE6E-83D2A49BF493}" type="datetimeFigureOut">
              <a:rPr lang="en-US"/>
              <a:pPr>
                <a:defRPr/>
              </a:pPr>
              <a:t>5/23/2018</a:t>
            </a:fld>
            <a:endParaRPr lang="en-US"/>
          </a:p>
        </p:txBody>
      </p:sp>
      <p:sp>
        <p:nvSpPr>
          <p:cNvPr id="5" name="Footer Placeholder 4">
            <a:extLst>
              <a:ext uri="{FF2B5EF4-FFF2-40B4-BE49-F238E27FC236}">
                <a16:creationId xmlns:a16="http://schemas.microsoft.com/office/drawing/2014/main" id="{D210A9AD-91F8-484D-B688-3B0145F4D4D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C3D0321-E665-4158-94FE-C23AFB9E64C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AD415B4D-5958-4546-988E-D107BC2809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awardspsc@spsc.gov.s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827EFE-229D-4139-8054-CBB0F76F5C08}"/>
              </a:ext>
            </a:extLst>
          </p:cNvPr>
          <p:cNvPicPr>
            <a:picLocks noChangeAspect="1"/>
          </p:cNvPicPr>
          <p:nvPr/>
        </p:nvPicPr>
        <p:blipFill rotWithShape="1">
          <a:blip r:embed="rId2">
            <a:extLst>
              <a:ext uri="{28A0092B-C50C-407E-A947-70E740481C1C}">
                <a14:useLocalDpi xmlns:a14="http://schemas.microsoft.com/office/drawing/2010/main" val="0"/>
              </a:ext>
            </a:extLst>
          </a:blip>
          <a:srcRect l="25519" r="7981"/>
          <a:stretch/>
        </p:blipFill>
        <p:spPr>
          <a:xfrm>
            <a:off x="-2987" y="10"/>
            <a:ext cx="9143999" cy="4571990"/>
          </a:xfrm>
          <a:prstGeom prst="rect">
            <a:avLst/>
          </a:prstGeom>
        </p:spPr>
      </p:pic>
      <p:cxnSp>
        <p:nvCxnSpPr>
          <p:cNvPr id="136" name="Straight Connector 135">
            <a:extLst>
              <a:ext uri="{FF2B5EF4-FFF2-40B4-BE49-F238E27FC236}">
                <a16:creationId xmlns:a16="http://schemas.microsoft.com/office/drawing/2014/main" id="{E126E481-B945-4179-BD79-05E96E9B29E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074" name="Rectangle 2">
            <a:extLst>
              <a:ext uri="{FF2B5EF4-FFF2-40B4-BE49-F238E27FC236}">
                <a16:creationId xmlns:a16="http://schemas.microsoft.com/office/drawing/2014/main" id="{CDF41422-701B-4452-AE58-A07716A0D64E}"/>
              </a:ext>
            </a:extLst>
          </p:cNvPr>
          <p:cNvSpPr>
            <a:spLocks noGrp="1" noChangeArrowheads="1"/>
          </p:cNvSpPr>
          <p:nvPr>
            <p:ph type="ctrTitle"/>
          </p:nvPr>
        </p:nvSpPr>
        <p:spPr>
          <a:xfrm>
            <a:off x="152265" y="5029200"/>
            <a:ext cx="4427844" cy="1264588"/>
          </a:xfrm>
        </p:spPr>
        <p:txBody>
          <a:bodyPr anchor="ctr">
            <a:normAutofit/>
          </a:bodyPr>
          <a:lstStyle/>
          <a:p>
            <a:pPr algn="l" eaLnBrk="1" hangingPunct="1"/>
            <a:r>
              <a:rPr lang="en-US" altLang="en-US" sz="3200" dirty="0"/>
              <a:t>Insert Project Name </a:t>
            </a:r>
          </a:p>
        </p:txBody>
      </p:sp>
      <p:sp>
        <p:nvSpPr>
          <p:cNvPr id="60419" name="Rectangle 3">
            <a:extLst>
              <a:ext uri="{FF2B5EF4-FFF2-40B4-BE49-F238E27FC236}">
                <a16:creationId xmlns:a16="http://schemas.microsoft.com/office/drawing/2014/main" id="{66FB4285-3D4C-4AED-8487-62591D037F67}"/>
              </a:ext>
            </a:extLst>
          </p:cNvPr>
          <p:cNvSpPr>
            <a:spLocks noGrp="1" noChangeArrowheads="1"/>
          </p:cNvSpPr>
          <p:nvPr>
            <p:ph type="subTitle" idx="1"/>
          </p:nvPr>
        </p:nvSpPr>
        <p:spPr>
          <a:xfrm>
            <a:off x="3581400" y="4648200"/>
            <a:ext cx="2819401" cy="1905000"/>
          </a:xfrm>
        </p:spPr>
        <p:txBody>
          <a:bodyPr rtlCol="0" anchor="ctr">
            <a:normAutofit/>
          </a:bodyPr>
          <a:lstStyle/>
          <a:p>
            <a:pPr algn="l" eaLnBrk="1" fontAlgn="auto" hangingPunct="1">
              <a:spcAft>
                <a:spcPts val="0"/>
              </a:spcAft>
              <a:defRPr/>
            </a:pPr>
            <a:r>
              <a:rPr lang="en-US" altLang="en-US" dirty="0">
                <a:solidFill>
                  <a:srgbClr val="FF0000"/>
                </a:solidFill>
              </a:rPr>
              <a:t>Name of organization</a:t>
            </a:r>
          </a:p>
          <a:p>
            <a:pPr algn="l" eaLnBrk="1" fontAlgn="auto" hangingPunct="1">
              <a:spcAft>
                <a:spcPts val="0"/>
              </a:spcAft>
              <a:defRPr/>
            </a:pPr>
            <a:r>
              <a:rPr lang="en-US" altLang="en-US" dirty="0">
                <a:solidFill>
                  <a:srgbClr val="FF0000"/>
                </a:solidFill>
              </a:rPr>
              <a:t>Name of submitter </a:t>
            </a:r>
          </a:p>
          <a:p>
            <a:pPr algn="l" eaLnBrk="1" fontAlgn="auto" hangingPunct="1">
              <a:spcAft>
                <a:spcPts val="0"/>
              </a:spcAft>
              <a:defRPr/>
            </a:pPr>
            <a:r>
              <a:rPr lang="en-US" altLang="en-US" dirty="0">
                <a:solidFill>
                  <a:srgbClr val="FF0000"/>
                </a:solidFill>
              </a:rPr>
              <a:t>Email of submitter</a:t>
            </a:r>
          </a:p>
          <a:p>
            <a:pPr algn="l" eaLnBrk="1" fontAlgn="auto" hangingPunct="1">
              <a:spcAft>
                <a:spcPts val="0"/>
              </a:spcAft>
              <a:defRPr/>
            </a:pPr>
            <a:r>
              <a:rPr lang="en-US" altLang="en-US" dirty="0">
                <a:solidFill>
                  <a:srgbClr val="FF0000"/>
                </a:solidFill>
              </a:rPr>
              <a:t>Cell#  </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581B38B-9C3F-4D3C-A6F1-0690A92DB601}"/>
              </a:ext>
            </a:extLst>
          </p:cNvPr>
          <p:cNvSpPr/>
          <p:nvPr/>
        </p:nvSpPr>
        <p:spPr>
          <a:xfrm>
            <a:off x="2438400" y="5219450"/>
            <a:ext cx="4505326" cy="707886"/>
          </a:xfrm>
          <a:prstGeom prst="rect">
            <a:avLst/>
          </a:prstGeom>
        </p:spPr>
        <p:txBody>
          <a:bodyPr wrap="square">
            <a:spAutoFit/>
          </a:bodyPr>
          <a:lstStyle/>
          <a:p>
            <a:r>
              <a:rPr lang="en-US" sz="4000" dirty="0"/>
              <a:t>www.spsc.gov.sa </a:t>
            </a:r>
          </a:p>
        </p:txBody>
      </p:sp>
      <p:sp>
        <p:nvSpPr>
          <p:cNvPr id="20" name="Rectangle 19">
            <a:extLst>
              <a:ext uri="{FF2B5EF4-FFF2-40B4-BE49-F238E27FC236}">
                <a16:creationId xmlns:a16="http://schemas.microsoft.com/office/drawing/2014/main" id="{A0F60E0D-1652-43BC-8D99-D56FEF15E8DE}"/>
              </a:ext>
            </a:extLst>
          </p:cNvPr>
          <p:cNvSpPr/>
          <p:nvPr/>
        </p:nvSpPr>
        <p:spPr>
          <a:xfrm>
            <a:off x="1828800" y="511314"/>
            <a:ext cx="4002814" cy="707886"/>
          </a:xfrm>
          <a:prstGeom prst="rect">
            <a:avLst/>
          </a:prstGeom>
          <a:noFill/>
        </p:spPr>
        <p:txBody>
          <a:bodyPr wrap="square" lIns="91440" tIns="45720" rIns="91440" bIns="45720">
            <a:spAutoFit/>
          </a:bodyPr>
          <a:lstStyle/>
          <a:p>
            <a:pPr algn="ctr"/>
            <a:r>
              <a:rPr lang="ar-SA" sz="4000" dirty="0">
                <a:ln w="0"/>
                <a:effectLst>
                  <a:outerShdw blurRad="38100" dist="19050" dir="2700000" algn="tl" rotWithShape="0">
                    <a:schemeClr val="dk1">
                      <a:alpha val="40000"/>
                    </a:schemeClr>
                  </a:outerShdw>
                </a:effectLst>
                <a:latin typeface="Bauhaus 93" panose="04030905020B02020C02" pitchFamily="82" charset="0"/>
              </a:rPr>
              <a:t>للتقديم علي الجائزة</a:t>
            </a:r>
            <a:endParaRPr lang="en-US" sz="4000" dirty="0">
              <a:ln w="0"/>
              <a:effectLst>
                <a:outerShdw blurRad="38100" dist="19050" dir="2700000" algn="tl" rotWithShape="0">
                  <a:schemeClr val="dk1">
                    <a:alpha val="40000"/>
                  </a:schemeClr>
                </a:outerShdw>
              </a:effectLst>
              <a:latin typeface="Bauhaus 93" panose="04030905020B02020C02" pitchFamily="82" charset="0"/>
            </a:endParaRPr>
          </a:p>
        </p:txBody>
      </p:sp>
      <p:pic>
        <p:nvPicPr>
          <p:cNvPr id="7" name="Picture 6">
            <a:extLst>
              <a:ext uri="{FF2B5EF4-FFF2-40B4-BE49-F238E27FC236}">
                <a16:creationId xmlns:a16="http://schemas.microsoft.com/office/drawing/2014/main" id="{6377573E-FB39-4579-9E0A-B83E32637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0834"/>
            <a:ext cx="8991600" cy="3050925"/>
          </a:xfrm>
          <a:prstGeom prst="rect">
            <a:avLst/>
          </a:prstGeom>
        </p:spPr>
      </p:pic>
    </p:spTree>
    <p:extLst>
      <p:ext uri="{BB962C8B-B14F-4D97-AF65-F5344CB8AC3E}">
        <p14:creationId xmlns:p14="http://schemas.microsoft.com/office/powerpoint/2010/main" val="51633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63DB-D435-4EE4-9992-096A0F53DD78}"/>
              </a:ext>
            </a:extLst>
          </p:cNvPr>
          <p:cNvSpPr>
            <a:spLocks noGrp="1"/>
          </p:cNvSpPr>
          <p:nvPr>
            <p:ph type="title"/>
          </p:nvPr>
        </p:nvSpPr>
        <p:spPr>
          <a:xfrm>
            <a:off x="628650" y="365125"/>
            <a:ext cx="2647950" cy="1325563"/>
          </a:xfrm>
        </p:spPr>
        <p:txBody>
          <a:bodyPr/>
          <a:lstStyle/>
          <a:p>
            <a:r>
              <a:rPr lang="en-US" sz="2000" b="1" dirty="0">
                <a:solidFill>
                  <a:schemeClr val="accent5"/>
                </a:solidFill>
              </a:rPr>
              <a:t>For Queries &amp; Questions</a:t>
            </a:r>
          </a:p>
        </p:txBody>
      </p:sp>
      <p:sp>
        <p:nvSpPr>
          <p:cNvPr id="3" name="Content Placeholder 2">
            <a:extLst>
              <a:ext uri="{FF2B5EF4-FFF2-40B4-BE49-F238E27FC236}">
                <a16:creationId xmlns:a16="http://schemas.microsoft.com/office/drawing/2014/main" id="{783408A4-23DF-4BB6-8977-5E15AA7D57ED}"/>
              </a:ext>
            </a:extLst>
          </p:cNvPr>
          <p:cNvSpPr>
            <a:spLocks noGrp="1"/>
          </p:cNvSpPr>
          <p:nvPr>
            <p:ph idx="1"/>
          </p:nvPr>
        </p:nvSpPr>
        <p:spPr>
          <a:xfrm>
            <a:off x="628650" y="1825625"/>
            <a:ext cx="3181350" cy="4351338"/>
          </a:xfrm>
        </p:spPr>
        <p:txBody>
          <a:bodyPr/>
          <a:lstStyle/>
          <a:p>
            <a:pPr marL="0" indent="0">
              <a:buNone/>
            </a:pPr>
            <a:r>
              <a:rPr lang="en-US" dirty="0"/>
              <a:t>Please contact: </a:t>
            </a:r>
          </a:p>
          <a:p>
            <a:pPr marL="0" indent="0">
              <a:buNone/>
            </a:pPr>
            <a:r>
              <a:rPr lang="en-US" dirty="0"/>
              <a:t>Amal Namangani</a:t>
            </a:r>
          </a:p>
          <a:p>
            <a:pPr marL="0" indent="0">
              <a:buNone/>
            </a:pPr>
            <a:r>
              <a:rPr lang="en-US" dirty="0"/>
              <a:t>Innovation Manager </a:t>
            </a:r>
          </a:p>
          <a:p>
            <a:pPr marL="0" indent="0">
              <a:buNone/>
            </a:pPr>
            <a:r>
              <a:rPr lang="en-US" dirty="0"/>
              <a:t>Saudi Patient Safety Center </a:t>
            </a:r>
            <a:endParaRPr lang="ar-SA" dirty="0"/>
          </a:p>
          <a:p>
            <a:pPr marL="0" indent="0">
              <a:buNone/>
            </a:pPr>
            <a:endParaRPr lang="en-US" dirty="0"/>
          </a:p>
          <a:p>
            <a:pPr marL="0" indent="0">
              <a:buNone/>
            </a:pPr>
            <a:r>
              <a:rPr lang="en-US" dirty="0"/>
              <a:t>National Patient Safety Award </a:t>
            </a:r>
            <a:r>
              <a:rPr lang="en-US" dirty="0">
                <a:hlinkClick r:id="rId2"/>
              </a:rPr>
              <a:t>awardspsc@spsc.gov.sa</a:t>
            </a:r>
            <a:endParaRPr lang="en-US" dirty="0"/>
          </a:p>
          <a:p>
            <a:pPr marL="0" indent="0">
              <a:buNone/>
            </a:pPr>
            <a:r>
              <a:rPr lang="en-US" dirty="0"/>
              <a:t>Telephone: 920033937 Ext. 3959</a:t>
            </a:r>
          </a:p>
        </p:txBody>
      </p:sp>
      <p:sp>
        <p:nvSpPr>
          <p:cNvPr id="4" name="Content Placeholder 2">
            <a:extLst>
              <a:ext uri="{FF2B5EF4-FFF2-40B4-BE49-F238E27FC236}">
                <a16:creationId xmlns:a16="http://schemas.microsoft.com/office/drawing/2014/main" id="{CA0932FE-8D26-42E3-80FE-5DBDBC996653}"/>
              </a:ext>
            </a:extLst>
          </p:cNvPr>
          <p:cNvSpPr txBox="1">
            <a:spLocks/>
          </p:cNvSpPr>
          <p:nvPr/>
        </p:nvSpPr>
        <p:spPr bwMode="auto">
          <a:xfrm>
            <a:off x="4953000" y="1809349"/>
            <a:ext cx="30289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Font typeface="Arial" panose="020B0604020202020204" pitchFamily="34" charset="0"/>
              <a:buNone/>
            </a:pPr>
            <a:r>
              <a:rPr lang="ar-SA" dirty="0"/>
              <a:t>الرجاء التواصل مع </a:t>
            </a:r>
          </a:p>
          <a:p>
            <a:pPr marL="0" indent="0" algn="r">
              <a:buFont typeface="Arial" panose="020B0604020202020204" pitchFamily="34" charset="0"/>
              <a:buNone/>
            </a:pPr>
            <a:r>
              <a:rPr lang="ar-SA" dirty="0"/>
              <a:t>أ. امل </a:t>
            </a:r>
            <a:r>
              <a:rPr lang="ar-SA" dirty="0" err="1"/>
              <a:t>نمنقاني</a:t>
            </a:r>
            <a:r>
              <a:rPr lang="ar-SA" dirty="0"/>
              <a:t> </a:t>
            </a:r>
          </a:p>
          <a:p>
            <a:pPr marL="0" indent="0" algn="r">
              <a:buFont typeface="Arial" panose="020B0604020202020204" pitchFamily="34" charset="0"/>
              <a:buNone/>
            </a:pPr>
            <a:r>
              <a:rPr lang="ar-SA" dirty="0" err="1"/>
              <a:t>مديرالابداع</a:t>
            </a:r>
            <a:r>
              <a:rPr lang="ar-SA" dirty="0"/>
              <a:t> والابتكار </a:t>
            </a:r>
          </a:p>
          <a:p>
            <a:pPr marL="0" indent="0" algn="r">
              <a:buFont typeface="Arial" panose="020B0604020202020204" pitchFamily="34" charset="0"/>
              <a:buNone/>
            </a:pPr>
            <a:r>
              <a:rPr lang="ar-SA" dirty="0"/>
              <a:t>المركز السعودي لسلامة المرضى</a:t>
            </a:r>
            <a:endParaRPr lang="en-US" dirty="0"/>
          </a:p>
          <a:p>
            <a:pPr marL="0" indent="0">
              <a:buFont typeface="Arial" panose="020B0604020202020204" pitchFamily="34" charset="0"/>
              <a:buNone/>
            </a:pPr>
            <a:endParaRPr lang="en-US" dirty="0">
              <a:hlinkClick r:id="" action="ppaction://noaction"/>
            </a:endParaRPr>
          </a:p>
          <a:p>
            <a:pPr marL="0" indent="0">
              <a:buNone/>
            </a:pPr>
            <a:r>
              <a:rPr lang="en-US" dirty="0"/>
              <a:t>National Patient Safety Award </a:t>
            </a:r>
            <a:r>
              <a:rPr lang="en-US" dirty="0">
                <a:hlinkClick r:id="rId2"/>
              </a:rPr>
              <a:t>awardspsc@spsc.gov.sa</a:t>
            </a:r>
            <a:endParaRPr lang="en-US" dirty="0"/>
          </a:p>
          <a:p>
            <a:pPr marL="0" indent="0">
              <a:buNone/>
            </a:pPr>
            <a:r>
              <a:rPr lang="en-US" dirty="0"/>
              <a:t>Telephone: 920033937 Ext. 3959</a:t>
            </a:r>
          </a:p>
        </p:txBody>
      </p:sp>
      <p:sp>
        <p:nvSpPr>
          <p:cNvPr id="5" name="Title 1">
            <a:extLst>
              <a:ext uri="{FF2B5EF4-FFF2-40B4-BE49-F238E27FC236}">
                <a16:creationId xmlns:a16="http://schemas.microsoft.com/office/drawing/2014/main" id="{C0CFF264-F2CE-4976-916D-4F777001BD9F}"/>
              </a:ext>
            </a:extLst>
          </p:cNvPr>
          <p:cNvSpPr txBox="1">
            <a:spLocks/>
          </p:cNvSpPr>
          <p:nvPr/>
        </p:nvSpPr>
        <p:spPr bwMode="auto">
          <a:xfrm>
            <a:off x="5143500" y="365125"/>
            <a:ext cx="26479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r"/>
            <a:r>
              <a:rPr lang="ar-SA" sz="2000" b="1" dirty="0">
                <a:solidFill>
                  <a:schemeClr val="accent5"/>
                </a:solidFill>
              </a:rPr>
              <a:t>لمزيد من المعلومات: </a:t>
            </a:r>
            <a:endParaRPr lang="en-US" sz="2000" b="1" dirty="0">
              <a:solidFill>
                <a:schemeClr val="accent5"/>
              </a:solidFill>
            </a:endParaRPr>
          </a:p>
        </p:txBody>
      </p:sp>
    </p:spTree>
    <p:extLst>
      <p:ext uri="{BB962C8B-B14F-4D97-AF65-F5344CB8AC3E}">
        <p14:creationId xmlns:p14="http://schemas.microsoft.com/office/powerpoint/2010/main" val="1834781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B9C35E-2805-471B-AC29-7F0F59F1504E}"/>
              </a:ext>
            </a:extLst>
          </p:cNvPr>
          <p:cNvSpPr>
            <a:spLocks noGrp="1"/>
          </p:cNvSpPr>
          <p:nvPr>
            <p:ph type="ctrTitle"/>
          </p:nvPr>
        </p:nvSpPr>
        <p:spPr>
          <a:xfrm>
            <a:off x="1143000" y="1122363"/>
            <a:ext cx="6858000" cy="1087437"/>
          </a:xfrm>
        </p:spPr>
        <p:txBody>
          <a:bodyPr/>
          <a:lstStyle/>
          <a:p>
            <a:r>
              <a:rPr lang="ar-SA" dirty="0"/>
              <a:t> نموذج التقديم</a:t>
            </a:r>
            <a:endParaRPr lang="en-US" dirty="0"/>
          </a:p>
        </p:txBody>
      </p:sp>
      <p:sp>
        <p:nvSpPr>
          <p:cNvPr id="5" name="Subtitle 4">
            <a:extLst>
              <a:ext uri="{FF2B5EF4-FFF2-40B4-BE49-F238E27FC236}">
                <a16:creationId xmlns:a16="http://schemas.microsoft.com/office/drawing/2014/main" id="{B470B53A-4FB6-4593-A595-F69B475A5B30}"/>
              </a:ext>
            </a:extLst>
          </p:cNvPr>
          <p:cNvSpPr>
            <a:spLocks noGrp="1"/>
          </p:cNvSpPr>
          <p:nvPr>
            <p:ph type="subTitle" idx="1"/>
          </p:nvPr>
        </p:nvSpPr>
        <p:spPr/>
        <p:txBody>
          <a:bodyPr/>
          <a:lstStyle/>
          <a:p>
            <a:r>
              <a:rPr lang="ar-SA" sz="2800" dirty="0"/>
              <a:t>الصفحات التالية هي للاسترشاد ، لذا فهي تساعدك على تنظيم عرضك </a:t>
            </a:r>
            <a:r>
              <a:rPr lang="ar-SA" sz="2800" dirty="0" err="1"/>
              <a:t>التقديمي</a:t>
            </a:r>
            <a:r>
              <a:rPr lang="ar-SA" sz="2800" dirty="0"/>
              <a:t> للمشروع وهي اقل المتطلبات التي تمكننا من فهم مشروعك  لا تتردد في إضافة المزيد من الشرائح ، إذا لزم الأمر.</a:t>
            </a:r>
            <a:endParaRPr lang="en-US" sz="2800" dirty="0"/>
          </a:p>
        </p:txBody>
      </p:sp>
    </p:spTree>
    <p:extLst>
      <p:ext uri="{BB962C8B-B14F-4D97-AF65-F5344CB8AC3E}">
        <p14:creationId xmlns:p14="http://schemas.microsoft.com/office/powerpoint/2010/main" val="1187415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D0ADF3F-56A5-4336-BCBC-EA62574BB06B}"/>
              </a:ext>
            </a:extLst>
          </p:cNvPr>
          <p:cNvSpPr>
            <a:spLocks noGrp="1" noChangeArrowheads="1"/>
          </p:cNvSpPr>
          <p:nvPr>
            <p:ph type="title"/>
          </p:nvPr>
        </p:nvSpPr>
        <p:spPr>
          <a:xfrm>
            <a:off x="533400" y="1066800"/>
            <a:ext cx="7886700" cy="1325563"/>
          </a:xfrm>
        </p:spPr>
        <p:txBody>
          <a:bodyPr/>
          <a:lstStyle/>
          <a:p>
            <a:pPr algn="ctr" eaLnBrk="1" hangingPunct="1"/>
            <a:r>
              <a:rPr lang="ar-SA" altLang="en-US" dirty="0"/>
              <a:t>الملخص التنفيذي للفكرة </a:t>
            </a:r>
            <a:endParaRPr lang="en-US" altLang="en-US" dirty="0"/>
          </a:p>
        </p:txBody>
      </p:sp>
      <p:sp>
        <p:nvSpPr>
          <p:cNvPr id="4099" name="Rectangle 3">
            <a:extLst>
              <a:ext uri="{FF2B5EF4-FFF2-40B4-BE49-F238E27FC236}">
                <a16:creationId xmlns:a16="http://schemas.microsoft.com/office/drawing/2014/main" id="{E352F7B3-DAA8-44FF-86F2-FDF00A5722E5}"/>
              </a:ext>
            </a:extLst>
          </p:cNvPr>
          <p:cNvSpPr>
            <a:spLocks noGrp="1" noChangeArrowheads="1"/>
          </p:cNvSpPr>
          <p:nvPr>
            <p:ph idx="1"/>
          </p:nvPr>
        </p:nvSpPr>
        <p:spPr>
          <a:xfrm>
            <a:off x="400050" y="3200400"/>
            <a:ext cx="8458200" cy="4495800"/>
          </a:xfrm>
        </p:spPr>
        <p:txBody>
          <a:bodyPr/>
          <a:lstStyle/>
          <a:p>
            <a:pPr marL="0" indent="0" algn="ctr" eaLnBrk="1" hangingPunct="1">
              <a:buNone/>
            </a:pPr>
            <a:r>
              <a:rPr lang="ar-SA" altLang="en-US" dirty="0"/>
              <a:t>اكتب ملخص للمشروع.</a:t>
            </a: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BDC1-B424-46EB-BCB0-EC3021430B80}"/>
              </a:ext>
            </a:extLst>
          </p:cNvPr>
          <p:cNvSpPr>
            <a:spLocks noGrp="1"/>
          </p:cNvSpPr>
          <p:nvPr>
            <p:ph type="title"/>
          </p:nvPr>
        </p:nvSpPr>
        <p:spPr/>
        <p:txBody>
          <a:bodyPr/>
          <a:lstStyle/>
          <a:p>
            <a:pPr algn="r"/>
            <a:r>
              <a:rPr lang="ar-SA" dirty="0"/>
              <a:t>فريق العمل </a:t>
            </a:r>
            <a:endParaRPr lang="en-US" dirty="0"/>
          </a:p>
        </p:txBody>
      </p:sp>
      <p:graphicFrame>
        <p:nvGraphicFramePr>
          <p:cNvPr id="6" name="Table 5">
            <a:extLst>
              <a:ext uri="{FF2B5EF4-FFF2-40B4-BE49-F238E27FC236}">
                <a16:creationId xmlns:a16="http://schemas.microsoft.com/office/drawing/2014/main" id="{41004F9C-E103-42F7-B626-18445621F350}"/>
              </a:ext>
            </a:extLst>
          </p:cNvPr>
          <p:cNvGraphicFramePr>
            <a:graphicFrameLocks noGrp="1"/>
          </p:cNvGraphicFramePr>
          <p:nvPr>
            <p:extLst>
              <p:ext uri="{D42A27DB-BD31-4B8C-83A1-F6EECF244321}">
                <p14:modId xmlns:p14="http://schemas.microsoft.com/office/powerpoint/2010/main" val="91281251"/>
              </p:ext>
            </p:extLst>
          </p:nvPr>
        </p:nvGraphicFramePr>
        <p:xfrm>
          <a:off x="625691" y="1371600"/>
          <a:ext cx="7886700" cy="4820920"/>
        </p:xfrm>
        <a:graphic>
          <a:graphicData uri="http://schemas.openxmlformats.org/drawingml/2006/table">
            <a:tbl>
              <a:tblPr firstRow="1" bandRow="1">
                <a:tableStyleId>{FABFCF23-3B69-468F-B69F-88F6DE6A72F2}</a:tableStyleId>
              </a:tblPr>
              <a:tblGrid>
                <a:gridCol w="1577340">
                  <a:extLst>
                    <a:ext uri="{9D8B030D-6E8A-4147-A177-3AD203B41FA5}">
                      <a16:colId xmlns:a16="http://schemas.microsoft.com/office/drawing/2014/main" val="3074899864"/>
                    </a:ext>
                  </a:extLst>
                </a:gridCol>
                <a:gridCol w="1577340">
                  <a:extLst>
                    <a:ext uri="{9D8B030D-6E8A-4147-A177-3AD203B41FA5}">
                      <a16:colId xmlns:a16="http://schemas.microsoft.com/office/drawing/2014/main" val="2599053823"/>
                    </a:ext>
                  </a:extLst>
                </a:gridCol>
                <a:gridCol w="1577340">
                  <a:extLst>
                    <a:ext uri="{9D8B030D-6E8A-4147-A177-3AD203B41FA5}">
                      <a16:colId xmlns:a16="http://schemas.microsoft.com/office/drawing/2014/main" val="1381181438"/>
                    </a:ext>
                  </a:extLst>
                </a:gridCol>
                <a:gridCol w="1577340">
                  <a:extLst>
                    <a:ext uri="{9D8B030D-6E8A-4147-A177-3AD203B41FA5}">
                      <a16:colId xmlns:a16="http://schemas.microsoft.com/office/drawing/2014/main" val="316443628"/>
                    </a:ext>
                  </a:extLst>
                </a:gridCol>
                <a:gridCol w="1577340">
                  <a:extLst>
                    <a:ext uri="{9D8B030D-6E8A-4147-A177-3AD203B41FA5}">
                      <a16:colId xmlns:a16="http://schemas.microsoft.com/office/drawing/2014/main" val="1588532768"/>
                    </a:ext>
                  </a:extLst>
                </a:gridCol>
              </a:tblGrid>
              <a:tr h="370840">
                <a:tc>
                  <a:txBody>
                    <a:bodyPr/>
                    <a:lstStyle/>
                    <a:p>
                      <a:pPr algn="r"/>
                      <a:r>
                        <a:rPr lang="ar-SA" dirty="0" err="1"/>
                        <a:t>الايميل</a:t>
                      </a:r>
                      <a:r>
                        <a:rPr lang="ar-SA" dirty="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SA" dirty="0"/>
                        <a:t>الجوال</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SA" dirty="0"/>
                        <a:t>دوره في المشروع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SA" dirty="0"/>
                        <a:t>المنصب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ar-SA" dirty="0"/>
                        <a:t>الاسم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5048869"/>
                  </a:ext>
                </a:extLst>
              </a:tr>
              <a:tr h="370840">
                <a:tc>
                  <a:txBody>
                    <a:bodyPr/>
                    <a:lstStyle/>
                    <a:p>
                      <a:pPr algn="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8024073"/>
                  </a:ext>
                </a:extLst>
              </a:tr>
              <a:tr h="370840">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703561"/>
                  </a:ext>
                </a:extLst>
              </a:tr>
              <a:tr h="370840">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4464462"/>
                  </a:ext>
                </a:extLst>
              </a:tr>
              <a:tr h="370840">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3479320"/>
                  </a:ext>
                </a:extLst>
              </a:tr>
              <a:tr h="370840">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015381"/>
                  </a:ext>
                </a:extLst>
              </a:tr>
              <a:tr h="370840">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2378260"/>
                  </a:ext>
                </a:extLst>
              </a:tr>
              <a:tr h="370840">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1343646"/>
                  </a:ext>
                </a:extLst>
              </a:tr>
              <a:tr h="370840">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5598787"/>
                  </a:ext>
                </a:extLst>
              </a:tr>
              <a:tr h="370840">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4604262"/>
                  </a:ext>
                </a:extLst>
              </a:tr>
              <a:tr h="370840">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8082379"/>
                  </a:ext>
                </a:extLst>
              </a:tr>
              <a:tr h="370840">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9533623"/>
                  </a:ext>
                </a:extLst>
              </a:tr>
              <a:tr h="370840">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7199057"/>
                  </a:ext>
                </a:extLst>
              </a:tr>
            </a:tbl>
          </a:graphicData>
        </a:graphic>
      </p:graphicFrame>
    </p:spTree>
    <p:extLst>
      <p:ext uri="{BB962C8B-B14F-4D97-AF65-F5344CB8AC3E}">
        <p14:creationId xmlns:p14="http://schemas.microsoft.com/office/powerpoint/2010/main" val="428942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8A051B4-D270-46B0-B5DE-82C4B692AF62}"/>
              </a:ext>
            </a:extLst>
          </p:cNvPr>
          <p:cNvSpPr>
            <a:spLocks noGrp="1" noChangeArrowheads="1"/>
          </p:cNvSpPr>
          <p:nvPr>
            <p:ph type="title"/>
          </p:nvPr>
        </p:nvSpPr>
        <p:spPr/>
        <p:txBody>
          <a:bodyPr/>
          <a:lstStyle/>
          <a:p>
            <a:pPr algn="ctr" eaLnBrk="1" hangingPunct="1"/>
            <a:r>
              <a:rPr lang="ar-SA" altLang="en-US" dirty="0"/>
              <a:t>خلفية المشروع و مبرراته</a:t>
            </a:r>
            <a:endParaRPr lang="en-US" altLang="en-US" dirty="0"/>
          </a:p>
        </p:txBody>
      </p:sp>
      <p:sp>
        <p:nvSpPr>
          <p:cNvPr id="5123" name="Rectangle 3">
            <a:extLst>
              <a:ext uri="{FF2B5EF4-FFF2-40B4-BE49-F238E27FC236}">
                <a16:creationId xmlns:a16="http://schemas.microsoft.com/office/drawing/2014/main" id="{A330F075-D47E-4ADD-BCD8-4E2239D31528}"/>
              </a:ext>
            </a:extLst>
          </p:cNvPr>
          <p:cNvSpPr>
            <a:spLocks noGrp="1" noChangeArrowheads="1"/>
          </p:cNvSpPr>
          <p:nvPr>
            <p:ph idx="1"/>
          </p:nvPr>
        </p:nvSpPr>
        <p:spPr/>
        <p:txBody>
          <a:bodyPr/>
          <a:lstStyle/>
          <a:p>
            <a:pPr marL="0" indent="0" algn="ctr" eaLnBrk="1" hangingPunct="1">
              <a:lnSpc>
                <a:spcPct val="80000"/>
              </a:lnSpc>
              <a:buNone/>
            </a:pPr>
            <a:r>
              <a:rPr lang="ar-SA" altLang="en-US" sz="2400" dirty="0"/>
              <a:t>ما الذي دفع المنظمة للتفكير في هذا؟ أي إحصائيات؟ حوادث؟ مشاكل؟ قم بوصف المشكلة. </a:t>
            </a:r>
            <a:endParaRPr lang="en-US" alt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E44D2CD-EA35-49ED-AECC-C0F3B24FDDDE}"/>
              </a:ext>
            </a:extLst>
          </p:cNvPr>
          <p:cNvSpPr>
            <a:spLocks noGrp="1" noChangeArrowheads="1"/>
          </p:cNvSpPr>
          <p:nvPr>
            <p:ph type="title"/>
          </p:nvPr>
        </p:nvSpPr>
        <p:spPr/>
        <p:txBody>
          <a:bodyPr/>
          <a:lstStyle/>
          <a:p>
            <a:pPr algn="ctr" eaLnBrk="1" hangingPunct="1"/>
            <a:r>
              <a:rPr lang="ar-SA" altLang="en-US" dirty="0"/>
              <a:t>أهداف مشروع سلامة المرضى</a:t>
            </a:r>
            <a:endParaRPr lang="en-US" altLang="en-US" dirty="0"/>
          </a:p>
        </p:txBody>
      </p:sp>
      <p:sp>
        <p:nvSpPr>
          <p:cNvPr id="6147" name="Rectangle 3">
            <a:extLst>
              <a:ext uri="{FF2B5EF4-FFF2-40B4-BE49-F238E27FC236}">
                <a16:creationId xmlns:a16="http://schemas.microsoft.com/office/drawing/2014/main" id="{29896659-9D0E-45DF-8A26-6100EC144B28}"/>
              </a:ext>
            </a:extLst>
          </p:cNvPr>
          <p:cNvSpPr>
            <a:spLocks noGrp="1" noChangeArrowheads="1"/>
          </p:cNvSpPr>
          <p:nvPr>
            <p:ph idx="1"/>
          </p:nvPr>
        </p:nvSpPr>
        <p:spPr/>
        <p:txBody>
          <a:bodyPr/>
          <a:lstStyle/>
          <a:p>
            <a:pPr marL="0" indent="0" algn="ctr" eaLnBrk="1" hangingPunct="1">
              <a:buNone/>
            </a:pPr>
            <a:r>
              <a:rPr lang="ar-SA" altLang="en-US" dirty="0"/>
              <a:t>ماهي الأهداف المرجوة لهذه المبادرة؟ تقليل حدوث الأخطاء؟ </a:t>
            </a:r>
            <a:r>
              <a:rPr lang="ar-SA" altLang="en-US" dirty="0" err="1"/>
              <a:t>مانوعها</a:t>
            </a:r>
            <a:r>
              <a:rPr lang="ar-SA" altLang="en-US" dirty="0"/>
              <a:t>؟ تحسين تقديم الخدمة؟</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F6CB68CE-E1FE-4D13-993C-D32265DEDECB}"/>
              </a:ext>
            </a:extLst>
          </p:cNvPr>
          <p:cNvSpPr>
            <a:spLocks noGrp="1" noChangeArrowheads="1"/>
          </p:cNvSpPr>
          <p:nvPr>
            <p:ph type="title"/>
          </p:nvPr>
        </p:nvSpPr>
        <p:spPr/>
        <p:txBody>
          <a:bodyPr/>
          <a:lstStyle/>
          <a:p>
            <a:pPr algn="ctr" eaLnBrk="1" hangingPunct="1"/>
            <a:r>
              <a:rPr lang="ar-SA" altLang="en-US" dirty="0"/>
              <a:t>الابتكار والمنهجية</a:t>
            </a:r>
            <a:endParaRPr lang="en-US" altLang="en-US" dirty="0"/>
          </a:p>
        </p:txBody>
      </p:sp>
      <p:sp>
        <p:nvSpPr>
          <p:cNvPr id="7171" name="Rectangle 1027">
            <a:extLst>
              <a:ext uri="{FF2B5EF4-FFF2-40B4-BE49-F238E27FC236}">
                <a16:creationId xmlns:a16="http://schemas.microsoft.com/office/drawing/2014/main" id="{3CC03526-ABAA-43D4-8695-52E21F19036F}"/>
              </a:ext>
            </a:extLst>
          </p:cNvPr>
          <p:cNvSpPr>
            <a:spLocks noGrp="1" noChangeArrowheads="1"/>
          </p:cNvSpPr>
          <p:nvPr>
            <p:ph idx="1"/>
          </p:nvPr>
        </p:nvSpPr>
        <p:spPr/>
        <p:txBody>
          <a:bodyPr/>
          <a:lstStyle/>
          <a:p>
            <a:pPr marL="0" indent="0" algn="ctr" eaLnBrk="1" hangingPunct="1">
              <a:buNone/>
            </a:pPr>
            <a:r>
              <a:rPr lang="ar-SA" altLang="en-US" dirty="0"/>
              <a:t>ما الذي تم القيام به في هذه المبادرة؟ ما هي الخطة والمنهجية المتبعة ، وكيف تعاملت مع المشكلة؟</a:t>
            </a:r>
            <a:endParaRPr lang="en-US" altLang="en-US" dirty="0"/>
          </a:p>
        </p:txBody>
      </p:sp>
    </p:spTree>
    <p:extLst>
      <p:ext uri="{BB962C8B-B14F-4D97-AF65-F5344CB8AC3E}">
        <p14:creationId xmlns:p14="http://schemas.microsoft.com/office/powerpoint/2010/main" val="1577065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12C6D-08DB-4765-B5E7-8412F5CAA116}"/>
              </a:ext>
            </a:extLst>
          </p:cNvPr>
          <p:cNvSpPr>
            <a:spLocks noGrp="1"/>
          </p:cNvSpPr>
          <p:nvPr>
            <p:ph type="title"/>
          </p:nvPr>
        </p:nvSpPr>
        <p:spPr/>
        <p:txBody>
          <a:bodyPr/>
          <a:lstStyle/>
          <a:p>
            <a:pPr algn="ctr"/>
            <a:r>
              <a:rPr lang="ar-SA" dirty="0"/>
              <a:t>أثر ونتائج المبادرة </a:t>
            </a:r>
            <a:r>
              <a:rPr lang="en-US" dirty="0"/>
              <a:t> </a:t>
            </a:r>
          </a:p>
        </p:txBody>
      </p:sp>
      <p:sp>
        <p:nvSpPr>
          <p:cNvPr id="3" name="Content Placeholder 2">
            <a:extLst>
              <a:ext uri="{FF2B5EF4-FFF2-40B4-BE49-F238E27FC236}">
                <a16:creationId xmlns:a16="http://schemas.microsoft.com/office/drawing/2014/main" id="{14D97FAB-E0D4-46BA-8A7B-811AC73BE7B6}"/>
              </a:ext>
            </a:extLst>
          </p:cNvPr>
          <p:cNvSpPr>
            <a:spLocks noGrp="1"/>
          </p:cNvSpPr>
          <p:nvPr>
            <p:ph idx="1"/>
          </p:nvPr>
        </p:nvSpPr>
        <p:spPr/>
        <p:txBody>
          <a:bodyPr/>
          <a:lstStyle/>
          <a:p>
            <a:pPr marL="0" indent="0" algn="r">
              <a:buNone/>
            </a:pPr>
            <a:r>
              <a:rPr lang="ar-SA" dirty="0"/>
              <a:t>يرجى تقديم ملخص لأي من العناصر التالية أو كلها ، وإرفاق أي مستندات داعمة:</a:t>
            </a:r>
          </a:p>
          <a:p>
            <a:pPr marL="0" indent="0" algn="r">
              <a:buNone/>
            </a:pPr>
            <a:r>
              <a:rPr lang="ar-SA" dirty="0"/>
              <a:t>- الإحصاء</a:t>
            </a:r>
          </a:p>
          <a:p>
            <a:pPr marL="0" indent="0" algn="r">
              <a:buNone/>
            </a:pPr>
            <a:r>
              <a:rPr lang="ar-SA" dirty="0"/>
              <a:t>- الرسوم البيانية</a:t>
            </a:r>
          </a:p>
          <a:p>
            <a:pPr marL="0" indent="0" algn="r">
              <a:buNone/>
            </a:pPr>
            <a:r>
              <a:rPr lang="ar-SA" dirty="0"/>
              <a:t>- إستمارات</a:t>
            </a:r>
          </a:p>
          <a:p>
            <a:pPr marL="0" indent="0" algn="r">
              <a:buNone/>
            </a:pPr>
            <a:r>
              <a:rPr lang="ar-SA" dirty="0"/>
              <a:t>- القواعد الإرشادية</a:t>
            </a:r>
          </a:p>
          <a:p>
            <a:pPr marL="0" indent="0" algn="r">
              <a:buNone/>
            </a:pPr>
            <a:r>
              <a:rPr lang="ar-SA" dirty="0"/>
              <a:t>- السياسات و الإجراءات</a:t>
            </a:r>
          </a:p>
          <a:p>
            <a:pPr marL="0" indent="0" algn="r">
              <a:buNone/>
            </a:pPr>
            <a:r>
              <a:rPr lang="ar-SA" dirty="0"/>
              <a:t>- الدورات التدريبية</a:t>
            </a:r>
          </a:p>
          <a:p>
            <a:pPr marL="0" indent="0" algn="r">
              <a:buNone/>
            </a:pPr>
            <a:r>
              <a:rPr lang="ar-SA" dirty="0"/>
              <a:t>- أشرطة فيديو</a:t>
            </a:r>
          </a:p>
          <a:p>
            <a:pPr marL="0" indent="0" algn="r">
              <a:buNone/>
            </a:pPr>
            <a:r>
              <a:rPr lang="ar-SA" dirty="0"/>
              <a:t>- صور</a:t>
            </a:r>
          </a:p>
          <a:p>
            <a:pPr marL="0" indent="0" algn="r">
              <a:buNone/>
            </a:pPr>
            <a:r>
              <a:rPr lang="ar-SA" dirty="0"/>
              <a:t>- أخرى</a:t>
            </a:r>
            <a:endParaRPr lang="en-US" dirty="0"/>
          </a:p>
        </p:txBody>
      </p:sp>
    </p:spTree>
    <p:extLst>
      <p:ext uri="{BB962C8B-B14F-4D97-AF65-F5344CB8AC3E}">
        <p14:creationId xmlns:p14="http://schemas.microsoft.com/office/powerpoint/2010/main" val="325473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ECB4-2A92-40A3-970B-C156BEE768C5}"/>
              </a:ext>
            </a:extLst>
          </p:cNvPr>
          <p:cNvSpPr>
            <a:spLocks noGrp="1"/>
          </p:cNvSpPr>
          <p:nvPr>
            <p:ph type="title"/>
          </p:nvPr>
        </p:nvSpPr>
        <p:spPr/>
        <p:txBody>
          <a:bodyPr/>
          <a:lstStyle/>
          <a:p>
            <a:pPr algn="ctr"/>
            <a:r>
              <a:rPr lang="ar-SA" dirty="0"/>
              <a:t>الوثائق الداعمة</a:t>
            </a:r>
            <a:br>
              <a:rPr lang="ar-SA" dirty="0"/>
            </a:br>
            <a:endParaRPr lang="en-US" dirty="0"/>
          </a:p>
        </p:txBody>
      </p:sp>
      <p:sp>
        <p:nvSpPr>
          <p:cNvPr id="3" name="Content Placeholder 2">
            <a:extLst>
              <a:ext uri="{FF2B5EF4-FFF2-40B4-BE49-F238E27FC236}">
                <a16:creationId xmlns:a16="http://schemas.microsoft.com/office/drawing/2014/main" id="{289F303A-283B-495E-BE2E-F28A5703787E}"/>
              </a:ext>
            </a:extLst>
          </p:cNvPr>
          <p:cNvSpPr>
            <a:spLocks noGrp="1"/>
          </p:cNvSpPr>
          <p:nvPr>
            <p:ph idx="1"/>
          </p:nvPr>
        </p:nvSpPr>
        <p:spPr/>
        <p:txBody>
          <a:bodyPr/>
          <a:lstStyle/>
          <a:p>
            <a:pPr marL="0" indent="0" algn="r">
              <a:buNone/>
            </a:pPr>
            <a:r>
              <a:rPr lang="ar-SA" dirty="0"/>
              <a:t>يرجى تضمين جميع الوثائق الأصلية المستخدمة في طلب الحصول على الجائزة.</a:t>
            </a:r>
            <a:endParaRPr lang="en-US" dirty="0"/>
          </a:p>
        </p:txBody>
      </p:sp>
    </p:spTree>
    <p:extLst>
      <p:ext uri="{BB962C8B-B14F-4D97-AF65-F5344CB8AC3E}">
        <p14:creationId xmlns:p14="http://schemas.microsoft.com/office/powerpoint/2010/main" val="172590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72EA-D8D1-4EA9-9D06-3730228760D8}"/>
              </a:ext>
            </a:extLst>
          </p:cNvPr>
          <p:cNvSpPr>
            <a:spLocks noGrp="1"/>
          </p:cNvSpPr>
          <p:nvPr>
            <p:ph type="title"/>
          </p:nvPr>
        </p:nvSpPr>
        <p:spPr>
          <a:xfrm>
            <a:off x="623888" y="152401"/>
            <a:ext cx="7886700" cy="4410076"/>
          </a:xfrm>
        </p:spPr>
        <p:txBody>
          <a:bodyPr/>
          <a:lstStyle/>
          <a:p>
            <a:pPr algn="ctr"/>
            <a:r>
              <a:rPr lang="ar-SA" dirty="0"/>
              <a:t>نموذج تقديم جائزة سلامة المرضي</a:t>
            </a:r>
            <a:br>
              <a:rPr lang="ar-SA" dirty="0"/>
            </a:br>
            <a:r>
              <a:rPr lang="ar-SA" dirty="0"/>
              <a:t> للمنظمات</a:t>
            </a:r>
            <a:endParaRPr lang="en-US" dirty="0"/>
          </a:p>
        </p:txBody>
      </p:sp>
      <p:sp>
        <p:nvSpPr>
          <p:cNvPr id="7" name="Oval 6">
            <a:extLst>
              <a:ext uri="{FF2B5EF4-FFF2-40B4-BE49-F238E27FC236}">
                <a16:creationId xmlns:a16="http://schemas.microsoft.com/office/drawing/2014/main" id="{DCCA182C-FEAE-47E8-B1F1-16E715620705}"/>
              </a:ext>
            </a:extLst>
          </p:cNvPr>
          <p:cNvSpPr/>
          <p:nvPr/>
        </p:nvSpPr>
        <p:spPr>
          <a:xfrm>
            <a:off x="838200" y="914400"/>
            <a:ext cx="1828800" cy="1981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8A3470-BFED-4CA5-9E20-CF75300448FB}"/>
              </a:ext>
            </a:extLst>
          </p:cNvPr>
          <p:cNvSpPr/>
          <p:nvPr/>
        </p:nvSpPr>
        <p:spPr>
          <a:xfrm>
            <a:off x="3161579" y="2514600"/>
            <a:ext cx="685800" cy="762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8278EFA-27CB-4051-B79E-3F88B5F082A6}"/>
              </a:ext>
            </a:extLst>
          </p:cNvPr>
          <p:cNvSpPr/>
          <p:nvPr/>
        </p:nvSpPr>
        <p:spPr>
          <a:xfrm>
            <a:off x="4541404" y="23622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821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099A-F2F3-46D0-A897-6F8A7A3B8219}"/>
              </a:ext>
            </a:extLst>
          </p:cNvPr>
          <p:cNvSpPr>
            <a:spLocks noGrp="1"/>
          </p:cNvSpPr>
          <p:nvPr>
            <p:ph type="title"/>
          </p:nvPr>
        </p:nvSpPr>
        <p:spPr/>
        <p:txBody>
          <a:bodyPr/>
          <a:lstStyle/>
          <a:p>
            <a:pPr algn="r"/>
            <a:r>
              <a:rPr lang="ar-SA" dirty="0"/>
              <a:t>خطة استدامة الأثر ونتيجة المبادرة </a:t>
            </a:r>
            <a:endParaRPr lang="en-US" dirty="0"/>
          </a:p>
        </p:txBody>
      </p:sp>
      <p:sp>
        <p:nvSpPr>
          <p:cNvPr id="3" name="Content Placeholder 2">
            <a:extLst>
              <a:ext uri="{FF2B5EF4-FFF2-40B4-BE49-F238E27FC236}">
                <a16:creationId xmlns:a16="http://schemas.microsoft.com/office/drawing/2014/main" id="{21653436-B903-4C84-B82B-B178272A1FDE}"/>
              </a:ext>
            </a:extLst>
          </p:cNvPr>
          <p:cNvSpPr>
            <a:spLocks noGrp="1"/>
          </p:cNvSpPr>
          <p:nvPr>
            <p:ph idx="1"/>
          </p:nvPr>
        </p:nvSpPr>
        <p:spPr/>
        <p:txBody>
          <a:bodyPr/>
          <a:lstStyle/>
          <a:p>
            <a:pPr marL="0" indent="0">
              <a:buNone/>
            </a:pPr>
            <a:endParaRPr lang="ar-SA" dirty="0"/>
          </a:p>
          <a:p>
            <a:pPr marL="0" indent="0">
              <a:buNone/>
            </a:pPr>
            <a:r>
              <a:rPr lang="ar-SA" dirty="0"/>
              <a:t>مالذي تم القيام به للتأكد من أن هذه المبادرة مستدامة؟ وسوف تستمر في أن يكون لها تأثير؟</a:t>
            </a:r>
            <a:endParaRPr lang="en-US" dirty="0"/>
          </a:p>
        </p:txBody>
      </p:sp>
    </p:spTree>
    <p:extLst>
      <p:ext uri="{BB962C8B-B14F-4D97-AF65-F5344CB8AC3E}">
        <p14:creationId xmlns:p14="http://schemas.microsoft.com/office/powerpoint/2010/main" val="281588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1690564-33DE-447F-8A43-01141DD4A10B}"/>
              </a:ext>
            </a:extLst>
          </p:cNvPr>
          <p:cNvSpPr>
            <a:spLocks noGrp="1" noChangeArrowheads="1"/>
          </p:cNvSpPr>
          <p:nvPr>
            <p:ph type="title"/>
          </p:nvPr>
        </p:nvSpPr>
        <p:spPr/>
        <p:txBody>
          <a:bodyPr/>
          <a:lstStyle/>
          <a:p>
            <a:pPr algn="ctr" eaLnBrk="1" hangingPunct="1"/>
            <a:r>
              <a:rPr lang="ar-SA" altLang="en-US" dirty="0"/>
              <a:t>إدراج أي صور من فعاليات المشروع </a:t>
            </a:r>
            <a:r>
              <a:rPr lang="en-US" altLang="en-US" dirty="0"/>
              <a:t> </a:t>
            </a:r>
          </a:p>
        </p:txBody>
      </p:sp>
      <p:sp>
        <p:nvSpPr>
          <p:cNvPr id="19459" name="Rectangle 3">
            <a:extLst>
              <a:ext uri="{FF2B5EF4-FFF2-40B4-BE49-F238E27FC236}">
                <a16:creationId xmlns:a16="http://schemas.microsoft.com/office/drawing/2014/main" id="{53B4004F-76F9-4542-BB86-044C78830F38}"/>
              </a:ext>
            </a:extLst>
          </p:cNvPr>
          <p:cNvSpPr>
            <a:spLocks noGrp="1" noChangeArrowheads="1"/>
          </p:cNvSpPr>
          <p:nvPr>
            <p:ph idx="1"/>
          </p:nvPr>
        </p:nvSpPr>
        <p:spPr>
          <a:xfrm>
            <a:off x="228600" y="1752600"/>
            <a:ext cx="8208963" cy="4114800"/>
          </a:xfrm>
        </p:spPr>
        <p:txBody>
          <a:bodyPr/>
          <a:lstStyle/>
          <a:p>
            <a:pPr eaLnBrk="1" hangingPunct="1"/>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522C625-ED3F-40B0-9557-11E1F77CAE70}"/>
              </a:ext>
            </a:extLst>
          </p:cNvPr>
          <p:cNvSpPr>
            <a:spLocks noGrp="1" noChangeArrowheads="1"/>
          </p:cNvSpPr>
          <p:nvPr>
            <p:ph type="title"/>
          </p:nvPr>
        </p:nvSpPr>
        <p:spPr/>
        <p:txBody>
          <a:bodyPr/>
          <a:lstStyle/>
          <a:p>
            <a:pPr algn="ctr" eaLnBrk="1" hangingPunct="1"/>
            <a:r>
              <a:rPr lang="ar-SA" altLang="en-US" dirty="0"/>
              <a:t>المراجع</a:t>
            </a:r>
            <a:endParaRPr lang="en-US" altLang="en-US" dirty="0"/>
          </a:p>
        </p:txBody>
      </p:sp>
      <p:sp>
        <p:nvSpPr>
          <p:cNvPr id="20483" name="Rectangle 3">
            <a:extLst>
              <a:ext uri="{FF2B5EF4-FFF2-40B4-BE49-F238E27FC236}">
                <a16:creationId xmlns:a16="http://schemas.microsoft.com/office/drawing/2014/main" id="{A56F86AB-767C-4E3F-B0D2-844A6CDBE42A}"/>
              </a:ext>
            </a:extLst>
          </p:cNvPr>
          <p:cNvSpPr>
            <a:spLocks noGrp="1" noChangeArrowheads="1"/>
          </p:cNvSpPr>
          <p:nvPr>
            <p:ph idx="1"/>
          </p:nvPr>
        </p:nvSpPr>
        <p:spPr/>
        <p:txBody>
          <a:bodyPr/>
          <a:lstStyle/>
          <a:p>
            <a:pPr marL="0" indent="0" algn="ctr" eaLnBrk="1" hangingPunct="1">
              <a:buNone/>
            </a:pPr>
            <a:r>
              <a:rPr lang="ar-SA" altLang="en-US" dirty="0"/>
              <a:t>يجب أن تكون الشريحة الأخيرة في العرض التقديمي الخاص بك عبارة عن قائمة مراجع لهذا المشروع من مقالات علمية او أي مراجع </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40EF-C834-43E0-8426-C8233F8E877A}"/>
              </a:ext>
            </a:extLst>
          </p:cNvPr>
          <p:cNvSpPr>
            <a:spLocks noGrp="1"/>
          </p:cNvSpPr>
          <p:nvPr>
            <p:ph type="title"/>
          </p:nvPr>
        </p:nvSpPr>
        <p:spPr/>
        <p:txBody>
          <a:bodyPr/>
          <a:lstStyle/>
          <a:p>
            <a:pPr algn="r"/>
            <a:r>
              <a:rPr lang="ar-SA" dirty="0"/>
              <a:t>عن المركز السعودي لسلامة المرضى </a:t>
            </a:r>
            <a:endParaRPr lang="en-US" dirty="0"/>
          </a:p>
        </p:txBody>
      </p:sp>
      <p:sp>
        <p:nvSpPr>
          <p:cNvPr id="3" name="Content Placeholder 2">
            <a:extLst>
              <a:ext uri="{FF2B5EF4-FFF2-40B4-BE49-F238E27FC236}">
                <a16:creationId xmlns:a16="http://schemas.microsoft.com/office/drawing/2014/main" id="{0FB95000-8EFC-4C75-BF3C-8D4A0C5A0D26}"/>
              </a:ext>
            </a:extLst>
          </p:cNvPr>
          <p:cNvSpPr>
            <a:spLocks noGrp="1"/>
          </p:cNvSpPr>
          <p:nvPr>
            <p:ph idx="1"/>
          </p:nvPr>
        </p:nvSpPr>
        <p:spPr/>
        <p:txBody>
          <a:bodyPr/>
          <a:lstStyle/>
          <a:p>
            <a:pPr marL="0" indent="0" algn="r">
              <a:buNone/>
            </a:pPr>
            <a:r>
              <a:rPr lang="ar-SA" dirty="0"/>
              <a:t>تم تأسيس المركز السعودي لسلامة المرضى في عام ٢٠١٧ ،وهو الأول من نوعه في المنطقة بأسرها ويفي بأحد مبادرات رؤية التحول الوطني لعام ٢٠٣٠ . وتتمثل مهمة المركز في تحفيز منظمات الرعاية الصحية وممولي الخدمات الصحية ومقدمي الرعاية الصحية والمرضى والأسر والمجتمعات حول سلامة المرضى مع التركيز على الهدف المتمثل في توفير خدمات رعاية صحية خالية من الضرر. يعمل المركز السعودي لسلامة المرضى كجهة رئيسية للاستراتيجية الوطنية للسلامة المرضى مع التركيز على إعطاء صوت للمجتمع ومقدمي الرعاية الصحية. </a:t>
            </a:r>
          </a:p>
          <a:p>
            <a:pPr marL="0" indent="0" algn="r">
              <a:buNone/>
            </a:pPr>
            <a:endParaRPr lang="en-US" dirty="0"/>
          </a:p>
          <a:p>
            <a:pPr marL="0" indent="0" algn="r">
              <a:buNone/>
            </a:pPr>
            <a:r>
              <a:rPr lang="ar-SA" dirty="0"/>
              <a:t>د. عبدالإله </a:t>
            </a:r>
            <a:r>
              <a:rPr lang="ar-SA" dirty="0" err="1"/>
              <a:t>الهوساوي</a:t>
            </a:r>
            <a:r>
              <a:rPr lang="ar-SA" dirty="0"/>
              <a:t> </a:t>
            </a:r>
            <a:endParaRPr lang="en-US" dirty="0"/>
          </a:p>
          <a:p>
            <a:pPr marL="0" indent="0" algn="r">
              <a:buNone/>
            </a:pPr>
            <a:r>
              <a:rPr lang="ar-SA" dirty="0"/>
              <a:t>المدير العام للمركز السعودي لسلامة المرضى</a:t>
            </a:r>
            <a:endParaRPr lang="en-US" dirty="0"/>
          </a:p>
          <a:p>
            <a:pPr marL="0" indent="0">
              <a:buNone/>
            </a:pPr>
            <a:endParaRPr lang="en-US" dirty="0"/>
          </a:p>
        </p:txBody>
      </p:sp>
    </p:spTree>
    <p:extLst>
      <p:ext uri="{BB962C8B-B14F-4D97-AF65-F5344CB8AC3E}">
        <p14:creationId xmlns:p14="http://schemas.microsoft.com/office/powerpoint/2010/main" val="238595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AA1D-EDD4-4ED3-8098-870ED617971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02DFFB3-1321-477F-8370-9516672ED6CB}"/>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72344AB9-1DAC-47D6-91FA-DC9A7778A61A}"/>
              </a:ext>
            </a:extLst>
          </p:cNvPr>
          <p:cNvPicPr>
            <a:picLocks noChangeAspect="1"/>
          </p:cNvPicPr>
          <p:nvPr/>
        </p:nvPicPr>
        <p:blipFill rotWithShape="1">
          <a:blip r:embed="rId2"/>
          <a:srcRect l="28333" t="13654" r="29166" b="29920"/>
          <a:stretch/>
        </p:blipFill>
        <p:spPr>
          <a:xfrm>
            <a:off x="628650" y="365125"/>
            <a:ext cx="7886700" cy="5811837"/>
          </a:xfrm>
          <a:prstGeom prst="rect">
            <a:avLst/>
          </a:prstGeom>
          <a:ln>
            <a:solidFill>
              <a:schemeClr val="tx1"/>
            </a:solidFill>
          </a:ln>
        </p:spPr>
      </p:pic>
    </p:spTree>
    <p:extLst>
      <p:ext uri="{BB962C8B-B14F-4D97-AF65-F5344CB8AC3E}">
        <p14:creationId xmlns:p14="http://schemas.microsoft.com/office/powerpoint/2010/main" val="24452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7282-3CF2-43E7-A859-6C13B9E48802}"/>
              </a:ext>
            </a:extLst>
          </p:cNvPr>
          <p:cNvSpPr>
            <a:spLocks noGrp="1"/>
          </p:cNvSpPr>
          <p:nvPr>
            <p:ph type="title"/>
          </p:nvPr>
        </p:nvSpPr>
        <p:spPr/>
        <p:txBody>
          <a:bodyPr/>
          <a:lstStyle/>
          <a:p>
            <a:pPr algn="r"/>
            <a:r>
              <a:rPr lang="ar-SA" dirty="0"/>
              <a:t>عن الجائزة الوطنية لسلامة المرضى</a:t>
            </a:r>
            <a:endParaRPr lang="en-US" dirty="0"/>
          </a:p>
        </p:txBody>
      </p:sp>
      <p:sp>
        <p:nvSpPr>
          <p:cNvPr id="3" name="Content Placeholder 2">
            <a:extLst>
              <a:ext uri="{FF2B5EF4-FFF2-40B4-BE49-F238E27FC236}">
                <a16:creationId xmlns:a16="http://schemas.microsoft.com/office/drawing/2014/main" id="{F401CA2B-8708-4708-8DBE-3E53BCD025D3}"/>
              </a:ext>
            </a:extLst>
          </p:cNvPr>
          <p:cNvSpPr>
            <a:spLocks noGrp="1"/>
          </p:cNvSpPr>
          <p:nvPr>
            <p:ph idx="1"/>
          </p:nvPr>
        </p:nvSpPr>
        <p:spPr>
          <a:xfrm>
            <a:off x="533400" y="1371600"/>
            <a:ext cx="7886700" cy="4351338"/>
          </a:xfrm>
        </p:spPr>
        <p:txBody>
          <a:bodyPr/>
          <a:lstStyle/>
          <a:p>
            <a:pPr algn="just" rtl="1">
              <a:spcBef>
                <a:spcPts val="0"/>
              </a:spcBef>
              <a:spcAft>
                <a:spcPts val="0"/>
              </a:spcAft>
            </a:pPr>
            <a:r>
              <a:rPr lang="ar-SA" sz="1800" dirty="0">
                <a:solidFill>
                  <a:srgbClr val="000000"/>
                </a:solidFill>
                <a:latin typeface="Calibri" panose="020F0502020204030204" pitchFamily="34" charset="0"/>
                <a:cs typeface="+mj-cs"/>
              </a:rPr>
              <a:t>أسس المركز السعودي لسلامة المرضى الجائزة الوطنية السنوية لسلامة المرضى للتعريف بالأفراد (مقدمي الرعاية الصحية وأفراد المجتمع) والمنشآت (الرعاية الصحية والمجتمعية)، الذين ساعدوا على جعل قطاع الرعاية الصحية السعودي أقرب إلى الهدف المتمثل في عدم الحاق الضرربالمرضى. وستكون الجائزة الوطنية لسلامة المرضى بمثابة منتدى وطني أساسي لمن هم في مقدمة مبادرات السلامة وتحسين الجودة ومبادرات التميز السريري. سيوفر حفل الجائزة الوطنية لسلامة المرضى فرصاً للتعلم والمحاكاة، حيث سيساعد الحضور على فهم الحالات وردود الفعل والتفاعلات عبر المشاركة في المحاكاة التفاعلية لسيناريوهات الرعاية الصحية. كما سيحصل المشاركون على فرصة التواصل مع المهنيين المهتمين بسلامة المرضى لتبادل أفضل الممارسات والتزود بالمعلومات والأدوات التي تساعد في إحداث تأثيرمباشروسيتم اختيار الفائزين وفقاً للمعايير التالية:</a:t>
            </a:r>
            <a:endParaRPr lang="ar-SA" sz="1800" dirty="0">
              <a:solidFill>
                <a:srgbClr val="000000"/>
              </a:solidFill>
              <a:latin typeface="Arial" panose="020B0604020202020204" pitchFamily="34" charset="0"/>
              <a:cs typeface="+mj-cs"/>
            </a:endParaRPr>
          </a:p>
          <a:p>
            <a:pPr algn="r" rtl="1"/>
            <a:r>
              <a:rPr lang="ar-SA" sz="1800" dirty="0">
                <a:solidFill>
                  <a:srgbClr val="000000"/>
                </a:solidFill>
                <a:latin typeface="Arial" panose="020B0604020202020204" pitchFamily="34" charset="0"/>
                <a:cs typeface="+mj-cs"/>
              </a:rPr>
              <a:t> </a:t>
            </a:r>
            <a:r>
              <a:rPr lang="ar-SA" sz="1800" b="1" dirty="0">
                <a:solidFill>
                  <a:srgbClr val="000000"/>
                </a:solidFill>
                <a:latin typeface="Calibri" panose="020F0502020204030204" pitchFamily="34" charset="0"/>
                <a:cs typeface="+mj-cs"/>
              </a:rPr>
              <a:t>الأثر</a:t>
            </a:r>
            <a:r>
              <a:rPr lang="ar-SA" sz="1800" dirty="0">
                <a:solidFill>
                  <a:srgbClr val="000000"/>
                </a:solidFill>
                <a:latin typeface="Calibri" panose="020F0502020204030204" pitchFamily="34" charset="0"/>
                <a:cs typeface="+mj-cs"/>
              </a:rPr>
              <a:t>: اثبات موضوعي لأثر المبادرة على سلامة المرضى.</a:t>
            </a:r>
            <a:endParaRPr lang="ar-SA" sz="1800" dirty="0">
              <a:solidFill>
                <a:srgbClr val="000000"/>
              </a:solidFill>
              <a:latin typeface="Arial" panose="020B0604020202020204" pitchFamily="34" charset="0"/>
              <a:cs typeface="+mj-cs"/>
            </a:endParaRPr>
          </a:p>
          <a:p>
            <a:pPr algn="r" rtl="1"/>
            <a:r>
              <a:rPr lang="ar-SA" sz="1800" b="1" dirty="0">
                <a:solidFill>
                  <a:srgbClr val="000000"/>
                </a:solidFill>
                <a:latin typeface="Calibri" panose="020F0502020204030204" pitchFamily="34" charset="0"/>
                <a:cs typeface="+mj-cs"/>
              </a:rPr>
              <a:t>المشاركة</a:t>
            </a:r>
            <a:r>
              <a:rPr lang="ar-SA" sz="1800" dirty="0">
                <a:solidFill>
                  <a:srgbClr val="000000"/>
                </a:solidFill>
                <a:latin typeface="Calibri" panose="020F0502020204030204" pitchFamily="34" charset="0"/>
                <a:cs typeface="+mj-cs"/>
              </a:rPr>
              <a:t>: تعد مبادرات تمكين المرضى أحد العوامل الرئيسية لإصلاح نظام الرعاية الصحية في جميع أنحاء العالم، ويتم توضيح كيف وظفت المبادرة كلا من المشاركة والتعاون والشراكة مع المرضى والأسر والموظفين والقادة في تحقيق هدف سلامة المرضى.</a:t>
            </a:r>
            <a:endParaRPr lang="ar-SA" sz="1800" dirty="0">
              <a:solidFill>
                <a:srgbClr val="000000"/>
              </a:solidFill>
              <a:latin typeface="Arial" panose="020B0604020202020204" pitchFamily="34" charset="0"/>
              <a:cs typeface="+mj-cs"/>
            </a:endParaRPr>
          </a:p>
          <a:p>
            <a:pPr algn="r" rtl="1"/>
            <a:r>
              <a:rPr lang="ar-SA" sz="1800" b="1" dirty="0">
                <a:solidFill>
                  <a:srgbClr val="000000"/>
                </a:solidFill>
                <a:latin typeface="Calibri" panose="020F0502020204030204" pitchFamily="34" charset="0"/>
                <a:cs typeface="+mj-cs"/>
              </a:rPr>
              <a:t>الانتشار والاستدامة</a:t>
            </a:r>
            <a:r>
              <a:rPr lang="ar-SA" sz="1800" dirty="0">
                <a:solidFill>
                  <a:srgbClr val="000000"/>
                </a:solidFill>
                <a:latin typeface="Calibri" panose="020F0502020204030204" pitchFamily="34" charset="0"/>
                <a:cs typeface="+mj-cs"/>
              </a:rPr>
              <a:t>: ينبغي أن توفر المبادرة الحلول التي يمكن للآخرين تكييفها أو تكرارها وأن تعزز ثقافة السلامة داخل المنشأة.</a:t>
            </a:r>
            <a:endParaRPr lang="ar-SA" sz="1800" dirty="0">
              <a:solidFill>
                <a:srgbClr val="000000"/>
              </a:solidFill>
              <a:latin typeface="Arial" panose="020B0604020202020204" pitchFamily="34" charset="0"/>
              <a:cs typeface="+mj-cs"/>
            </a:endParaRPr>
          </a:p>
          <a:p>
            <a:pPr algn="r" rtl="1"/>
            <a:r>
              <a:rPr lang="ar-SA" sz="1800" b="1" dirty="0">
                <a:solidFill>
                  <a:srgbClr val="000000"/>
                </a:solidFill>
                <a:latin typeface="Calibri" panose="020F0502020204030204" pitchFamily="34" charset="0"/>
                <a:cs typeface="+mj-cs"/>
              </a:rPr>
              <a:t>الابتكار</a:t>
            </a:r>
            <a:r>
              <a:rPr lang="ar-SA" sz="1800" dirty="0">
                <a:solidFill>
                  <a:srgbClr val="000000"/>
                </a:solidFill>
                <a:latin typeface="Calibri" panose="020F0502020204030204" pitchFamily="34" charset="0"/>
                <a:cs typeface="+mj-cs"/>
              </a:rPr>
              <a:t>: وصف كيف يحقق هذا المشروع أو المبادرة ابتكاراً في تطوير أو تكييف أو تبني طرق جديدة تحسن سلامة المرضى.</a:t>
            </a:r>
            <a:endParaRPr lang="ar-SA" sz="1800" dirty="0">
              <a:solidFill>
                <a:srgbClr val="000000"/>
              </a:solidFill>
              <a:latin typeface="Arial" panose="020B0604020202020204" pitchFamily="34" charset="0"/>
              <a:cs typeface="+mj-cs"/>
            </a:endParaRPr>
          </a:p>
          <a:p>
            <a:pPr marL="0" indent="0">
              <a:buNone/>
            </a:pPr>
            <a:endParaRPr lang="en-US" sz="2000" dirty="0"/>
          </a:p>
          <a:p>
            <a:endParaRPr lang="en-US" sz="2000" dirty="0"/>
          </a:p>
        </p:txBody>
      </p:sp>
    </p:spTree>
    <p:extLst>
      <p:ext uri="{BB962C8B-B14F-4D97-AF65-F5344CB8AC3E}">
        <p14:creationId xmlns:p14="http://schemas.microsoft.com/office/powerpoint/2010/main" val="52037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E78CCF8-4AB4-49B8-82DC-57ED797B4CC1}"/>
              </a:ext>
            </a:extLst>
          </p:cNvPr>
          <p:cNvSpPr>
            <a:spLocks noGrp="1"/>
          </p:cNvSpPr>
          <p:nvPr>
            <p:ph idx="1"/>
          </p:nvPr>
        </p:nvSpPr>
        <p:spPr>
          <a:xfrm>
            <a:off x="-2809382" y="4363964"/>
            <a:ext cx="11622389" cy="1030758"/>
          </a:xfrm>
        </p:spPr>
        <p:txBody>
          <a:bodyPr/>
          <a:lstStyle/>
          <a:p>
            <a:pPr marL="0" indent="0">
              <a:buNone/>
            </a:pPr>
            <a:endParaRPr lang="ar-SA" dirty="0"/>
          </a:p>
          <a:p>
            <a:pPr marL="0" indent="0">
              <a:buNone/>
            </a:pPr>
            <a:endParaRPr lang="ar-SA" dirty="0"/>
          </a:p>
          <a:p>
            <a:pPr marL="0" indent="0" algn="r">
              <a:buNone/>
            </a:pPr>
            <a:endParaRPr lang="ar-SA" dirty="0"/>
          </a:p>
        </p:txBody>
      </p:sp>
      <p:sp>
        <p:nvSpPr>
          <p:cNvPr id="12" name="Title 1">
            <a:extLst>
              <a:ext uri="{FF2B5EF4-FFF2-40B4-BE49-F238E27FC236}">
                <a16:creationId xmlns:a16="http://schemas.microsoft.com/office/drawing/2014/main" id="{E120C875-2BDA-47F5-AF39-1AF74134FD75}"/>
              </a:ext>
            </a:extLst>
          </p:cNvPr>
          <p:cNvSpPr>
            <a:spLocks noGrp="1"/>
          </p:cNvSpPr>
          <p:nvPr>
            <p:ph type="title"/>
          </p:nvPr>
        </p:nvSpPr>
        <p:spPr>
          <a:xfrm>
            <a:off x="456601" y="192694"/>
            <a:ext cx="7886700" cy="813665"/>
          </a:xfrm>
        </p:spPr>
        <p:txBody>
          <a:bodyPr/>
          <a:lstStyle/>
          <a:p>
            <a:pPr algn="r"/>
            <a:r>
              <a:rPr lang="ar-SA" dirty="0"/>
              <a:t>الفئات المتاح لها المشاركة</a:t>
            </a:r>
            <a:endParaRPr lang="en-US" dirty="0"/>
          </a:p>
        </p:txBody>
      </p:sp>
      <p:pic>
        <p:nvPicPr>
          <p:cNvPr id="3" name="Picture 2">
            <a:extLst>
              <a:ext uri="{FF2B5EF4-FFF2-40B4-BE49-F238E27FC236}">
                <a16:creationId xmlns:a16="http://schemas.microsoft.com/office/drawing/2014/main" id="{18405803-2254-4AFE-B66D-58F30FF68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 y="1006358"/>
            <a:ext cx="9141562" cy="5851641"/>
          </a:xfrm>
          <a:prstGeom prst="rect">
            <a:avLst/>
          </a:prstGeom>
        </p:spPr>
      </p:pic>
    </p:spTree>
    <p:extLst>
      <p:ext uri="{BB962C8B-B14F-4D97-AF65-F5344CB8AC3E}">
        <p14:creationId xmlns:p14="http://schemas.microsoft.com/office/powerpoint/2010/main" val="344776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2AEB7-9F88-4D46-9CA4-0C3C34B56429}"/>
              </a:ext>
            </a:extLst>
          </p:cNvPr>
          <p:cNvSpPr>
            <a:spLocks noGrp="1"/>
          </p:cNvSpPr>
          <p:nvPr>
            <p:ph type="title"/>
          </p:nvPr>
        </p:nvSpPr>
        <p:spPr/>
        <p:txBody>
          <a:bodyPr/>
          <a:lstStyle/>
          <a:p>
            <a:pPr algn="r"/>
            <a:r>
              <a:rPr lang="ar-SA" dirty="0"/>
              <a:t>متطلبات التقديم</a:t>
            </a:r>
            <a:br>
              <a:rPr lang="ar-SA" dirty="0"/>
            </a:br>
            <a:endParaRPr lang="en-US" dirty="0"/>
          </a:p>
        </p:txBody>
      </p:sp>
      <p:sp>
        <p:nvSpPr>
          <p:cNvPr id="3" name="Content Placeholder 2">
            <a:extLst>
              <a:ext uri="{FF2B5EF4-FFF2-40B4-BE49-F238E27FC236}">
                <a16:creationId xmlns:a16="http://schemas.microsoft.com/office/drawing/2014/main" id="{0AB491DD-7772-4F89-8A97-1385DA07AD30}"/>
              </a:ext>
            </a:extLst>
          </p:cNvPr>
          <p:cNvSpPr>
            <a:spLocks noGrp="1"/>
          </p:cNvSpPr>
          <p:nvPr>
            <p:ph idx="1"/>
          </p:nvPr>
        </p:nvSpPr>
        <p:spPr>
          <a:xfrm>
            <a:off x="762000" y="1219200"/>
            <a:ext cx="7886700" cy="4351338"/>
          </a:xfrm>
        </p:spPr>
        <p:txBody>
          <a:bodyPr/>
          <a:lstStyle/>
          <a:p>
            <a:pPr marL="0" indent="0" algn="r">
              <a:buNone/>
            </a:pPr>
            <a:r>
              <a:rPr lang="ar-SA" dirty="0"/>
              <a:t>سيتم تطبيق القواعد واللوائح التالية على جميع الترشيحات لضمان تنفيذ عملية منح الجائزة بشكل صحيح لجميع النطاقات والفئات:</a:t>
            </a:r>
          </a:p>
          <a:p>
            <a:pPr marL="0" indent="0" algn="r">
              <a:buNone/>
            </a:pPr>
            <a:r>
              <a:rPr lang="ar-SA" dirty="0"/>
              <a:t>- سيتم قبول ترشيح واحد فقط لكل نطاق وفئة ومنشأة</a:t>
            </a:r>
          </a:p>
          <a:p>
            <a:pPr marL="0" indent="0" algn="r">
              <a:buNone/>
            </a:pPr>
            <a:r>
              <a:rPr lang="ar-SA" dirty="0"/>
              <a:t>- بناءً على ذلك ، يمكن للمشاركين تقديم أكثر من ترشيح واحد في حالة اختلاف المجال والفئة.</a:t>
            </a:r>
          </a:p>
          <a:p>
            <a:pPr marL="0" indent="0" algn="r">
              <a:buNone/>
            </a:pPr>
            <a:r>
              <a:rPr lang="ar-SA" dirty="0"/>
              <a:t>- يجب أن يكون المحتوى الذي سيتم تقديمه أصليًا ومطبوعًا بدقة عالية.</a:t>
            </a:r>
          </a:p>
          <a:p>
            <a:pPr marL="0" indent="0" algn="r">
              <a:buNone/>
            </a:pPr>
            <a:r>
              <a:rPr lang="ar-SA" dirty="0"/>
              <a:t>- إذا لزم الأمر ، قد يُطلب من الترشيحات المقبولة تقديم مواد ومستندات داعمة إضافية.</a:t>
            </a:r>
          </a:p>
          <a:p>
            <a:pPr marL="0" indent="0" algn="r">
              <a:buNone/>
            </a:pPr>
            <a:r>
              <a:rPr lang="ar-SA" dirty="0"/>
              <a:t>- قرار لجنة التحكيم للفائز المختار هو قرار نهائي ولن يخضع لمزيد من المناقشات و / أو التفاوض.</a:t>
            </a:r>
          </a:p>
          <a:p>
            <a:pPr marL="0" indent="0" algn="r">
              <a:buNone/>
            </a:pPr>
            <a:r>
              <a:rPr lang="ar-SA" dirty="0"/>
              <a:t>- جميع الوثائق والمواد والتقديمات ستكون ملكا لجائزة السلامة الوطنية للمرضى ولن يتم إعادتها.</a:t>
            </a:r>
          </a:p>
          <a:p>
            <a:pPr marL="0" indent="0" algn="r">
              <a:buNone/>
            </a:pPr>
            <a:r>
              <a:rPr lang="ar-SA" dirty="0"/>
              <a:t>- سيتم تفويض جائزة السلامة الوطنية للمرضى بنشر الترشيحات والمحتوى من خلال وسائل الإعلام إما داخل المملكة العربية السعودية أو خارجها ، بما في ذلك مواقع الويب الخاصة بمقدمي المشروع.</a:t>
            </a:r>
          </a:p>
        </p:txBody>
      </p:sp>
    </p:spTree>
    <p:extLst>
      <p:ext uri="{BB962C8B-B14F-4D97-AF65-F5344CB8AC3E}">
        <p14:creationId xmlns:p14="http://schemas.microsoft.com/office/powerpoint/2010/main" val="131487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0D7502-C3E9-417D-A70E-6BA67EBDDCEC}"/>
              </a:ext>
            </a:extLst>
          </p:cNvPr>
          <p:cNvSpPr>
            <a:spLocks noGrp="1"/>
          </p:cNvSpPr>
          <p:nvPr>
            <p:ph sz="half" idx="1"/>
          </p:nvPr>
        </p:nvSpPr>
        <p:spPr>
          <a:xfrm>
            <a:off x="628650" y="381000"/>
            <a:ext cx="2571750" cy="5795963"/>
          </a:xfrm>
        </p:spPr>
        <p:txBody>
          <a:bodyPr/>
          <a:lstStyle/>
          <a:p>
            <a:pPr marL="0" indent="0" algn="ctr">
              <a:buNone/>
            </a:pPr>
            <a:endParaRPr lang="ar-SA" dirty="0"/>
          </a:p>
          <a:p>
            <a:pPr marL="0" indent="0">
              <a:buNone/>
            </a:pPr>
            <a:endParaRPr lang="ar-SA" dirty="0"/>
          </a:p>
          <a:p>
            <a:pPr marL="0" indent="0">
              <a:buNone/>
            </a:pPr>
            <a:endParaRPr lang="ar-SA" dirty="0"/>
          </a:p>
          <a:p>
            <a:pPr marL="0" indent="0">
              <a:buNone/>
            </a:pPr>
            <a:endParaRPr lang="ar-SA" dirty="0"/>
          </a:p>
          <a:p>
            <a:pPr marL="0" indent="0">
              <a:buNone/>
            </a:pPr>
            <a:endParaRPr lang="ar-SA" dirty="0"/>
          </a:p>
          <a:p>
            <a:pPr marL="0" indent="0">
              <a:buNone/>
            </a:pPr>
            <a:endParaRPr lang="ar-SA" dirty="0"/>
          </a:p>
          <a:p>
            <a:pPr marL="0" indent="0">
              <a:buNone/>
            </a:pPr>
            <a:endParaRPr lang="ar-SA" dirty="0"/>
          </a:p>
          <a:p>
            <a:pPr marL="0" indent="0" algn="ctr">
              <a:buNone/>
            </a:pPr>
            <a:r>
              <a:rPr lang="ar-SA" sz="3600" dirty="0"/>
              <a:t>المعايير العامة</a:t>
            </a:r>
          </a:p>
          <a:p>
            <a:pPr marL="0" indent="0">
              <a:buNone/>
            </a:pPr>
            <a:endParaRPr lang="en-US" dirty="0"/>
          </a:p>
        </p:txBody>
      </p:sp>
      <p:graphicFrame>
        <p:nvGraphicFramePr>
          <p:cNvPr id="5" name="Content Placeholder 2">
            <a:extLst>
              <a:ext uri="{FF2B5EF4-FFF2-40B4-BE49-F238E27FC236}">
                <a16:creationId xmlns:a16="http://schemas.microsoft.com/office/drawing/2014/main" id="{F20B9789-89F9-4C38-AE77-524EB1A5390A}"/>
              </a:ext>
            </a:extLst>
          </p:cNvPr>
          <p:cNvGraphicFramePr>
            <a:graphicFrameLocks noGrp="1"/>
          </p:cNvGraphicFramePr>
          <p:nvPr>
            <p:ph sz="half" idx="2"/>
            <p:extLst>
              <p:ext uri="{D42A27DB-BD31-4B8C-83A1-F6EECF244321}">
                <p14:modId xmlns:p14="http://schemas.microsoft.com/office/powerpoint/2010/main" val="3915767330"/>
              </p:ext>
            </p:extLst>
          </p:nvPr>
        </p:nvGraphicFramePr>
        <p:xfrm>
          <a:off x="2667000" y="533400"/>
          <a:ext cx="6172200" cy="564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535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1D6C4-0C47-4D71-B8E7-27BCB9DEFC43}"/>
              </a:ext>
            </a:extLst>
          </p:cNvPr>
          <p:cNvSpPr>
            <a:spLocks noGrp="1"/>
          </p:cNvSpPr>
          <p:nvPr>
            <p:ph type="title"/>
          </p:nvPr>
        </p:nvSpPr>
        <p:spPr>
          <a:xfrm>
            <a:off x="609600" y="152400"/>
            <a:ext cx="7886700" cy="1325563"/>
          </a:xfrm>
        </p:spPr>
        <p:txBody>
          <a:bodyPr/>
          <a:lstStyle/>
          <a:p>
            <a:pPr algn="ctr"/>
            <a:r>
              <a:rPr lang="ar-SA" dirty="0"/>
              <a:t>معايير التحكيم</a:t>
            </a:r>
            <a:br>
              <a:rPr lang="ar-SA" dirty="0"/>
            </a:br>
            <a:endParaRPr lang="en-US" dirty="0"/>
          </a:p>
        </p:txBody>
      </p:sp>
      <p:graphicFrame>
        <p:nvGraphicFramePr>
          <p:cNvPr id="5" name="Content Placeholder 4">
            <a:extLst>
              <a:ext uri="{FF2B5EF4-FFF2-40B4-BE49-F238E27FC236}">
                <a16:creationId xmlns:a16="http://schemas.microsoft.com/office/drawing/2014/main" id="{8BAF0819-74A5-4989-B0BE-25B705C4007B}"/>
              </a:ext>
            </a:extLst>
          </p:cNvPr>
          <p:cNvGraphicFramePr>
            <a:graphicFrameLocks noGrp="1"/>
          </p:cNvGraphicFramePr>
          <p:nvPr>
            <p:ph idx="1"/>
            <p:extLst>
              <p:ext uri="{D42A27DB-BD31-4B8C-83A1-F6EECF244321}">
                <p14:modId xmlns:p14="http://schemas.microsoft.com/office/powerpoint/2010/main" val="3454325888"/>
              </p:ext>
            </p:extLst>
          </p:nvPr>
        </p:nvGraphicFramePr>
        <p:xfrm>
          <a:off x="762000" y="825667"/>
          <a:ext cx="7886700" cy="5548154"/>
        </p:xfrm>
        <a:graphic>
          <a:graphicData uri="http://schemas.openxmlformats.org/drawingml/2006/table">
            <a:tbl>
              <a:tblPr firstRow="1" bandRow="1">
                <a:tableStyleId>{93296810-A885-4BE3-A3E7-6D5BEEA58F35}</a:tableStyleId>
              </a:tblPr>
              <a:tblGrid>
                <a:gridCol w="1577340">
                  <a:extLst>
                    <a:ext uri="{9D8B030D-6E8A-4147-A177-3AD203B41FA5}">
                      <a16:colId xmlns:a16="http://schemas.microsoft.com/office/drawing/2014/main" val="4285405210"/>
                    </a:ext>
                  </a:extLst>
                </a:gridCol>
                <a:gridCol w="1577340">
                  <a:extLst>
                    <a:ext uri="{9D8B030D-6E8A-4147-A177-3AD203B41FA5}">
                      <a16:colId xmlns:a16="http://schemas.microsoft.com/office/drawing/2014/main" val="13033161"/>
                    </a:ext>
                  </a:extLst>
                </a:gridCol>
                <a:gridCol w="1577340">
                  <a:extLst>
                    <a:ext uri="{9D8B030D-6E8A-4147-A177-3AD203B41FA5}">
                      <a16:colId xmlns:a16="http://schemas.microsoft.com/office/drawing/2014/main" val="4098383202"/>
                    </a:ext>
                  </a:extLst>
                </a:gridCol>
                <a:gridCol w="1577340">
                  <a:extLst>
                    <a:ext uri="{9D8B030D-6E8A-4147-A177-3AD203B41FA5}">
                      <a16:colId xmlns:a16="http://schemas.microsoft.com/office/drawing/2014/main" val="292035357"/>
                    </a:ext>
                  </a:extLst>
                </a:gridCol>
                <a:gridCol w="1577340">
                  <a:extLst>
                    <a:ext uri="{9D8B030D-6E8A-4147-A177-3AD203B41FA5}">
                      <a16:colId xmlns:a16="http://schemas.microsoft.com/office/drawing/2014/main" val="2850574348"/>
                    </a:ext>
                  </a:extLst>
                </a:gridCol>
              </a:tblGrid>
              <a:tr h="1067594">
                <a:tc>
                  <a:txBody>
                    <a:bodyPr/>
                    <a:lstStyle/>
                    <a:p>
                      <a:pPr algn="ctr">
                        <a:lnSpc>
                          <a:spcPct val="300000"/>
                        </a:lnSpc>
                      </a:pPr>
                      <a:r>
                        <a:rPr lang="ar-SA" sz="1200" dirty="0"/>
                        <a:t>المجال / المعايير</a:t>
                      </a:r>
                      <a:endParaRPr lang="en-US" sz="12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300000"/>
                        </a:lnSpc>
                      </a:pPr>
                      <a:r>
                        <a:rPr lang="ar-SA" sz="1200" dirty="0"/>
                        <a:t>التأثير</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300000"/>
                        </a:lnSpc>
                      </a:pPr>
                      <a:r>
                        <a:rPr lang="ar-SA" sz="1200" dirty="0"/>
                        <a:t>المشاركة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300000"/>
                        </a:lnSpc>
                      </a:pPr>
                      <a:r>
                        <a:rPr lang="ar-SA" sz="1200" dirty="0"/>
                        <a:t>الإنتشار والإستدامة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300000"/>
                        </a:lnSpc>
                      </a:pPr>
                      <a:r>
                        <a:rPr lang="ar-SA" sz="1200" dirty="0"/>
                        <a:t>الإبتكار</a:t>
                      </a:r>
                      <a:endParaRPr lang="en-US" sz="1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909040"/>
                  </a:ext>
                </a:extLst>
              </a:tr>
              <a:tr h="1067594">
                <a:tc>
                  <a:txBody>
                    <a:bodyPr/>
                    <a:lstStyle/>
                    <a:p>
                      <a:r>
                        <a:rPr lang="ar-SA" sz="1200" dirty="0"/>
                        <a:t>منظمات الرعاية الصحية ، الجمعيات والجمعيات المهنية</a:t>
                      </a:r>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1200" dirty="0"/>
                        <a:t>وضح ، باستخدام الأدلة الكمية و / أو النوعية ، كيف أدى المشروع أو المبادرة إلى تغيير واضح أو قابل للقياس في نتائج سلامة المرضى.</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1200" dirty="0"/>
                        <a:t>تقديم وصف وأدلة عن التقنيات المستخدمة ، للمشاركة والتعاون والشراكة مع المرضى / العائلات والموظفين والفرق متعددة التخصصات والقيادة و / أو المجتمع الأكبر الذي تم توظيفه طوال هذه المبادرة.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1200" dirty="0"/>
                        <a:t>توضيح كيف سيتم الحفاظ على المبادرة ونتائجها وأساليب المشاركة المستخدمة (هناك خطة الاستدامة) ، وكيف يمكن تكرارها و / أو انتشارها إلى مناطق أخرى من المنظمة وخارجها.</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1200" dirty="0"/>
                        <a:t>صف كيف أن هذا المشروع أو المبادرة مبتكرة في تطوير أو تبني أو مناهج جديدة تعمل على تحسين سلامة المرضى من خلال الرعاية المتمركزة حول المريض و الأسرة والمشاركة مع المريض.</a:t>
                      </a:r>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139032"/>
                  </a:ext>
                </a:extLst>
              </a:tr>
              <a:tr h="1067594">
                <a:tc>
                  <a:txBody>
                    <a:bodyPr/>
                    <a:lstStyle/>
                    <a:p>
                      <a:r>
                        <a:rPr lang="ar-SA" sz="1200" dirty="0"/>
                        <a:t>متخصصو الرعاية الصحية</a:t>
                      </a:r>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1200" dirty="0"/>
                        <a:t>أظهر ، باستخدام الأدلة الكمية و / أو النوعية ، كيف يتأثر فريق القيادة بالمشروع أو المبادرة لتحسين جوانب سلامة المرضى.</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1200" dirty="0"/>
                        <a:t>وصف أساليب المشاركة والتعاون والشراكة مع فريق القيادة طوال المبادرة.</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1200" dirty="0"/>
                        <a:t>صف مستوى الإبداع والابتكار الذي أدى إلى تحسين سلامة المرضى من خلال الرعاية المتمركزة حول المريض والأسرة والمشاركة مع المريض.</a:t>
                      </a:r>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9940274"/>
                  </a:ext>
                </a:extLst>
              </a:tr>
              <a:tr h="1067594">
                <a:tc>
                  <a:txBody>
                    <a:bodyPr/>
                    <a:lstStyle/>
                    <a:p>
                      <a:r>
                        <a:rPr lang="ar-SA" sz="1200" dirty="0"/>
                        <a:t>قادة المجتمع والمنظمات</a:t>
                      </a:r>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ar-SA" sz="1200" dirty="0"/>
                        <a:t>أثبت كيف أن مساهمة المريض / الأسرة في المبادرة تؤدي إلى تحسينات يمكن تحديدها أو يمكن قياسها في نتائج سلامة المرضى</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ar-SA" sz="1200" dirty="0"/>
                        <a:t>صف الطريقة التي يتفاعل بها المريض / الأسرة بفاعلية وتعاون مع أعضاء الفريق الآخرين</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ar-SA" sz="1200" dirty="0"/>
                        <a:t>ﺑﻴّﻦ أن اﻟﺪور اﻟﺬي ﻳﻘﻮم ﺑﻪ اﻟﻤﺮﻳﺾ / اﻷﺳﺮة كجزء ﻣﻦ اﻟﻔﺮﻳﻖ واﻟﻨﺠﺎﺣﺎت واﻟﺪروس اﻟﻤﺴﺘﺨﻠﺼﺔ هﻲ أو ﻳﻤﻜﻦ أن ﺗﻜﻮن مشتركة و / أو ﺗﻨﺘﺸﺮ إﻟﻰ ﻣﺘﻄﻮﻋﻴﻦ ﺁﺧﺮﻳﻦ ﻟﻠﻤﺮﺿﻰ / اﻷﺳﺮة أو ﻓﻲ ﻣﻨﺎﻃﻖ أﺧﺮى ﻣﻦ اﻟﻤﻨﻈﻤﺔ وﺧﺎرﺟﻴﺎً.</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ar-SA" sz="1200" dirty="0"/>
                        <a:t>صِف كيف ساهم المريض / الأسرة في تطوير مقاربات جديدة ومبتكرة ، أو تكييفها أو تبنيها ، بما في ذلك نهج مشاركة المريض والرعاية التي تتمحور حول المريض ، والتي أدت إلى تحسين سلامة المرضى.</a:t>
                      </a:r>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60782742"/>
                  </a:ext>
                </a:extLst>
              </a:tr>
            </a:tbl>
          </a:graphicData>
        </a:graphic>
      </p:graphicFrame>
    </p:spTree>
    <p:extLst>
      <p:ext uri="{BB962C8B-B14F-4D97-AF65-F5344CB8AC3E}">
        <p14:creationId xmlns:p14="http://schemas.microsoft.com/office/powerpoint/2010/main" val="2060691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20CA34638344504983A2C637A26B2475" ma:contentTypeVersion="0" ma:contentTypeDescription="إنشاء مستند جديد." ma:contentTypeScope="" ma:versionID="d5497f07a509d766b511b3e7e3187d69">
  <xsd:schema xmlns:xsd="http://www.w3.org/2001/XMLSchema" xmlns:xs="http://www.w3.org/2001/XMLSchema" xmlns:p="http://schemas.microsoft.com/office/2006/metadata/properties" targetNamespace="http://schemas.microsoft.com/office/2006/metadata/properties" ma:root="true" ma:fieldsID="7e0c4f924ef8ba2e8ca844e8525cebb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AD7BEF-E0B6-4449-92E2-3B9D4BD438F4}"/>
</file>

<file path=customXml/itemProps2.xml><?xml version="1.0" encoding="utf-8"?>
<ds:datastoreItem xmlns:ds="http://schemas.openxmlformats.org/officeDocument/2006/customXml" ds:itemID="{98AF5948-D95B-4478-A8FC-0D2D6A868074}"/>
</file>

<file path=customXml/itemProps3.xml><?xml version="1.0" encoding="utf-8"?>
<ds:datastoreItem xmlns:ds="http://schemas.openxmlformats.org/officeDocument/2006/customXml" ds:itemID="{4DE78016-70F3-425E-91A4-DD564DAD0353}"/>
</file>

<file path=docProps/app.xml><?xml version="1.0" encoding="utf-8"?>
<Properties xmlns="http://schemas.openxmlformats.org/officeDocument/2006/extended-properties" xmlns:vt="http://schemas.openxmlformats.org/officeDocument/2006/docPropsVTypes">
  <Template/>
  <TotalTime>4229</TotalTime>
  <Words>1103</Words>
  <Application>Microsoft Office PowerPoint</Application>
  <PresentationFormat>On-screen Show (4:3)</PresentationFormat>
  <Paragraphs>115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Narrow</vt:lpstr>
      <vt:lpstr>Bauhaus 93</vt:lpstr>
      <vt:lpstr>Calibri</vt:lpstr>
      <vt:lpstr>Calibri Light</vt:lpstr>
      <vt:lpstr>Times New Roman</vt:lpstr>
      <vt:lpstr>Office Theme</vt:lpstr>
      <vt:lpstr>Insert Project Name </vt:lpstr>
      <vt:lpstr>نموذج تقديم جائزة سلامة المرضي  للمنظمات</vt:lpstr>
      <vt:lpstr>عن المركز السعودي لسلامة المرضى </vt:lpstr>
      <vt:lpstr>PowerPoint Presentation</vt:lpstr>
      <vt:lpstr>عن الجائزة الوطنية لسلامة المرضى</vt:lpstr>
      <vt:lpstr>الفئات المتاح لها المشاركة</vt:lpstr>
      <vt:lpstr>متطلبات التقديم </vt:lpstr>
      <vt:lpstr>PowerPoint Presentation</vt:lpstr>
      <vt:lpstr>معايير التحكيم </vt:lpstr>
      <vt:lpstr>PowerPoint Presentation</vt:lpstr>
      <vt:lpstr>For Queries &amp; Questions</vt:lpstr>
      <vt:lpstr> نموذج التقديم</vt:lpstr>
      <vt:lpstr>الملخص التنفيذي للفكرة </vt:lpstr>
      <vt:lpstr>فريق العمل </vt:lpstr>
      <vt:lpstr>خلفية المشروع و مبرراته</vt:lpstr>
      <vt:lpstr>أهداف مشروع سلامة المرضى</vt:lpstr>
      <vt:lpstr>الابتكار والمنهجية</vt:lpstr>
      <vt:lpstr>أثر ونتائج المبادرة  </vt:lpstr>
      <vt:lpstr>الوثائق الداعمة </vt:lpstr>
      <vt:lpstr>خطة استدامة الأثر ونتيجة المبادرة </vt:lpstr>
      <vt:lpstr>إدراج أي صور من فعاليات المشروع  </vt:lpstr>
      <vt:lpstr>المراجع</vt:lpstr>
    </vt:vector>
  </TitlesOfParts>
  <Company>NJIT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Blank</dc:creator>
  <cp:lastModifiedBy>Amal Namangani</cp:lastModifiedBy>
  <cp:revision>113</cp:revision>
  <cp:lastPrinted>2000-03-06T19:29:43Z</cp:lastPrinted>
  <dcterms:created xsi:type="dcterms:W3CDTF">2002-04-25T10:18:57Z</dcterms:created>
  <dcterms:modified xsi:type="dcterms:W3CDTF">2018-05-23T09:22:44Z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0x01010020CA34638344504983A2C637A26B2475</vt:lpwstr>
  </property>
</Properties>
</file>